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1" r:id="rId1"/>
  </p:sldMasterIdLst>
  <p:notesMasterIdLst>
    <p:notesMasterId r:id="rId20"/>
  </p:notesMasterIdLst>
  <p:handoutMasterIdLst>
    <p:handoutMasterId r:id="rId21"/>
  </p:handoutMasterIdLst>
  <p:sldIdLst>
    <p:sldId id="296" r:id="rId2"/>
    <p:sldId id="431" r:id="rId3"/>
    <p:sldId id="270" r:id="rId4"/>
    <p:sldId id="272" r:id="rId5"/>
    <p:sldId id="323" r:id="rId6"/>
    <p:sldId id="307" r:id="rId7"/>
    <p:sldId id="313" r:id="rId8"/>
    <p:sldId id="314" r:id="rId9"/>
    <p:sldId id="457" r:id="rId10"/>
    <p:sldId id="316" r:id="rId11"/>
    <p:sldId id="460" r:id="rId12"/>
    <p:sldId id="462" r:id="rId13"/>
    <p:sldId id="465" r:id="rId14"/>
    <p:sldId id="461" r:id="rId15"/>
    <p:sldId id="274" r:id="rId16"/>
    <p:sldId id="324" r:id="rId17"/>
    <p:sldId id="463" r:id="rId18"/>
    <p:sldId id="443"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0">
          <p15:clr>
            <a:srgbClr val="A4A3A4"/>
          </p15:clr>
        </p15:guide>
        <p15:guide id="2" pos="3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93"/>
    <a:srgbClr val="D4EED0"/>
    <a:srgbClr val="B9DEFF"/>
    <a:srgbClr val="B20A64"/>
    <a:srgbClr val="2B549B"/>
    <a:srgbClr val="4E0E8C"/>
    <a:srgbClr val="78B929"/>
    <a:srgbClr val="31A7EA"/>
    <a:srgbClr val="2076CD"/>
    <a:srgbClr val="3592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52" autoAdjust="0"/>
    <p:restoredTop sz="67483" autoAdjust="0"/>
  </p:normalViewPr>
  <p:slideViewPr>
    <p:cSldViewPr snapToObjects="1" showGuides="1">
      <p:cViewPr varScale="1">
        <p:scale>
          <a:sx n="60" d="100"/>
          <a:sy n="60" d="100"/>
        </p:scale>
        <p:origin x="176" y="904"/>
      </p:cViewPr>
      <p:guideLst>
        <p:guide orient="horz" pos="660"/>
        <p:guide pos="340"/>
      </p:guideLst>
    </p:cSldViewPr>
  </p:slideViewPr>
  <p:outlineViewPr>
    <p:cViewPr>
      <p:scale>
        <a:sx n="33" d="100"/>
        <a:sy n="33" d="100"/>
      </p:scale>
      <p:origin x="0" y="144"/>
    </p:cViewPr>
  </p:outlineViewPr>
  <p:notesTextViewPr>
    <p:cViewPr>
      <p:scale>
        <a:sx n="100" d="100"/>
        <a:sy n="100" d="100"/>
      </p:scale>
      <p:origin x="0" y="0"/>
    </p:cViewPr>
  </p:notesTextViewPr>
  <p:sorterViewPr>
    <p:cViewPr>
      <p:scale>
        <a:sx n="66" d="100"/>
        <a:sy n="66" d="100"/>
      </p:scale>
      <p:origin x="0" y="0"/>
    </p:cViewPr>
  </p:sorterViewPr>
  <p:notesViewPr>
    <p:cSldViewPr snapToObjects="1" showGuides="1">
      <p:cViewPr varScale="1">
        <p:scale>
          <a:sx n="121" d="100"/>
          <a:sy n="121" d="100"/>
        </p:scale>
        <p:origin x="386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Helvetica Neue Regular" panose="02000503000000020004" pitchFamily="2"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29FBFE-1AF6-B848-8612-E040A05E8B28}" type="datetime1">
              <a:rPr lang="en-US" smtClean="0">
                <a:latin typeface="Helvetica Neue Regular" panose="02000503000000020004" pitchFamily="2" charset="0"/>
              </a:rPr>
              <a:pPr/>
              <a:t>7/4/19</a:t>
            </a:fld>
            <a:endParaRPr lang="en-US" dirty="0">
              <a:latin typeface="Helvetica Neue Regular" panose="02000503000000020004" pitchFamily="2"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latin typeface="Helvetica Neue Regular" panose="02000503000000020004" pitchFamily="2" charset="0"/>
              </a:rPr>
              <a:t>© World Scout Bureau Inc. </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65A22D-D942-9C46-99E7-4370FE3232FE}" type="slidenum">
              <a:rPr lang="en-US" smtClean="0">
                <a:latin typeface="Helvetica Neue Regular" panose="02000503000000020004" pitchFamily="2" charset="0"/>
              </a:rPr>
              <a:pPr/>
              <a:t>‹#›</a:t>
            </a:fld>
            <a:endParaRPr lang="en-US" dirty="0">
              <a:latin typeface="Helvetica Neue Regular" panose="02000503000000020004" pitchFamily="2" charset="0"/>
            </a:endParaRPr>
          </a:p>
        </p:txBody>
      </p:sp>
    </p:spTree>
    <p:extLst>
      <p:ext uri="{BB962C8B-B14F-4D97-AF65-F5344CB8AC3E}">
        <p14:creationId xmlns:p14="http://schemas.microsoft.com/office/powerpoint/2010/main" val="405854855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Helvetica Neue Regular" panose="02000503000000020004" pitchFamily="2"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Helvetica Neue Regular" panose="02000503000000020004" pitchFamily="2" charset="0"/>
              </a:defRPr>
            </a:lvl1pPr>
          </a:lstStyle>
          <a:p>
            <a:fld id="{4BD6E73F-CE99-B541-A3E3-0916A80BD4BF}" type="datetime1">
              <a:rPr lang="en-US" smtClean="0"/>
              <a:pPr/>
              <a:t>7/4/19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a:p>
            <a:pPr lvl="2"/>
            <a:r>
              <a:rPr lang="fr-CH" dirty="0" err="1"/>
              <a:t>Third</a:t>
            </a:r>
            <a:r>
              <a:rPr lang="fr-CH" dirty="0"/>
              <a:t> </a:t>
            </a:r>
            <a:r>
              <a:rPr lang="fr-CH" dirty="0" err="1"/>
              <a:t>level</a:t>
            </a:r>
            <a:endParaRPr lang="fr-CH" dirty="0"/>
          </a:p>
          <a:p>
            <a:pPr lvl="3"/>
            <a:r>
              <a:rPr lang="fr-CH" dirty="0" err="1"/>
              <a:t>Fourth</a:t>
            </a:r>
            <a:r>
              <a:rPr lang="fr-CH" dirty="0"/>
              <a:t> </a:t>
            </a:r>
            <a:r>
              <a:rPr lang="fr-CH" dirty="0" err="1"/>
              <a:t>level</a:t>
            </a:r>
            <a:endParaRPr lang="fr-CH" dirty="0"/>
          </a:p>
          <a:p>
            <a:pPr lvl="4"/>
            <a:r>
              <a:rPr lang="fr-CH" dirty="0" err="1"/>
              <a:t>Fifth</a:t>
            </a:r>
            <a:r>
              <a:rPr lang="fr-CH" dirty="0"/>
              <a:t> </a:t>
            </a:r>
            <a:r>
              <a:rPr lang="fr-CH" dirty="0" err="1"/>
              <a:t>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Helvetica Neue Regular" panose="02000503000000020004" pitchFamily="2" charset="0"/>
              </a:defRPr>
            </a:lvl1pPr>
          </a:lstStyle>
          <a:p>
            <a:r>
              <a:rPr lang="en-US" dirty="0"/>
              <a:t>© World Scout Bureau Inc. </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Helvetica Neue Regular" panose="02000503000000020004" pitchFamily="2" charset="0"/>
              </a:defRPr>
            </a:lvl1pPr>
          </a:lstStyle>
          <a:p>
            <a:fld id="{747A97BE-849C-DB4E-8F24-70A03BAE3CA0}" type="slidenum">
              <a:rPr lang="en-US" smtClean="0"/>
              <a:pPr/>
              <a:t>‹#›</a:t>
            </a:fld>
            <a:endParaRPr lang="en-US" dirty="0"/>
          </a:p>
        </p:txBody>
      </p:sp>
    </p:spTree>
    <p:extLst>
      <p:ext uri="{BB962C8B-B14F-4D97-AF65-F5344CB8AC3E}">
        <p14:creationId xmlns:p14="http://schemas.microsoft.com/office/powerpoint/2010/main" val="1254054639"/>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b="0" i="0" kern="1200">
        <a:solidFill>
          <a:schemeClr val="tx1"/>
        </a:solidFill>
        <a:latin typeface="Helvetica Neue Regular" panose="02000503000000020004" pitchFamily="2" charset="0"/>
        <a:ea typeface="+mn-ea"/>
        <a:cs typeface="+mn-cs"/>
      </a:defRPr>
    </a:lvl1pPr>
    <a:lvl2pPr marL="457200" algn="l" defTabSz="457200" rtl="0" eaLnBrk="1" latinLnBrk="0" hangingPunct="1">
      <a:defRPr sz="1200" b="0" i="0" kern="1200">
        <a:solidFill>
          <a:schemeClr val="tx1"/>
        </a:solidFill>
        <a:latin typeface="Helvetica Neue Regular" panose="02000503000000020004" pitchFamily="2" charset="0"/>
        <a:ea typeface="+mn-ea"/>
        <a:cs typeface="+mn-cs"/>
      </a:defRPr>
    </a:lvl2pPr>
    <a:lvl3pPr marL="914400" algn="l" defTabSz="457200" rtl="0" eaLnBrk="1" latinLnBrk="0" hangingPunct="1">
      <a:defRPr sz="1200" b="0" i="0" kern="1200">
        <a:solidFill>
          <a:schemeClr val="tx1"/>
        </a:solidFill>
        <a:latin typeface="Helvetica Neue Regular" panose="02000503000000020004" pitchFamily="2" charset="0"/>
        <a:ea typeface="+mn-ea"/>
        <a:cs typeface="+mn-cs"/>
      </a:defRPr>
    </a:lvl3pPr>
    <a:lvl4pPr marL="1371600" algn="l" defTabSz="457200" rtl="0" eaLnBrk="1" latinLnBrk="0" hangingPunct="1">
      <a:defRPr sz="1200" b="0" i="0" kern="1200">
        <a:solidFill>
          <a:schemeClr val="tx1"/>
        </a:solidFill>
        <a:latin typeface="Helvetica Neue Regular" panose="02000503000000020004" pitchFamily="2" charset="0"/>
        <a:ea typeface="+mn-ea"/>
        <a:cs typeface="+mn-cs"/>
      </a:defRPr>
    </a:lvl4pPr>
    <a:lvl5pPr marL="1828800" algn="l" defTabSz="457200" rtl="0" eaLnBrk="1" latinLnBrk="0" hangingPunct="1">
      <a:defRPr sz="1200" b="0" i="0" kern="1200">
        <a:solidFill>
          <a:schemeClr val="tx1"/>
        </a:solidFill>
        <a:latin typeface="Helvetica Neue Regular" panose="02000503000000020004" pitchFamily="2"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eaLnBrk="1" hangingPunct="1">
              <a:defRPr/>
            </a:pPr>
            <a:endParaRPr lang="en-MY" dirty="0"/>
          </a:p>
        </p:txBody>
      </p:sp>
      <p:sp>
        <p:nvSpPr>
          <p:cNvPr id="4" name="Footer Placeholder 3"/>
          <p:cNvSpPr>
            <a:spLocks noGrp="1"/>
          </p:cNvSpPr>
          <p:nvPr>
            <p:ph type="ftr" sz="quarter" idx="4"/>
          </p:nvPr>
        </p:nvSpPr>
        <p:spPr/>
        <p:txBody>
          <a:bodyPr/>
          <a:lstStyle/>
          <a:p>
            <a:pPr>
              <a:defRPr/>
            </a:pPr>
            <a:r>
              <a:rPr lang="en-US"/>
              <a:t>© World Scout Bureau Inc. </a:t>
            </a:r>
          </a:p>
        </p:txBody>
      </p:sp>
      <p:sp>
        <p:nvSpPr>
          <p:cNvPr id="5" name="Slide Number Placeholder 4"/>
          <p:cNvSpPr>
            <a:spLocks noGrp="1"/>
          </p:cNvSpPr>
          <p:nvPr>
            <p:ph type="sldNum" sz="quarter" idx="5"/>
          </p:nvPr>
        </p:nvSpPr>
        <p:spPr/>
        <p:txBody>
          <a:bodyPr/>
          <a:lstStyle/>
          <a:p>
            <a:pPr>
              <a:defRPr/>
            </a:pPr>
            <a:fld id="{9B5A1EFF-6B89-C844-9E16-88A0CCCC1A4B}" type="slidenum">
              <a:rPr lang="en-US" smtClean="0"/>
              <a:pPr>
                <a:defRPr/>
              </a:pPr>
              <a:t>2</a:t>
            </a:fld>
            <a:endParaRPr lang="en-US"/>
          </a:p>
        </p:txBody>
      </p:sp>
    </p:spTree>
    <p:extLst>
      <p:ext uri="{BB962C8B-B14F-4D97-AF65-F5344CB8AC3E}">
        <p14:creationId xmlns:p14="http://schemas.microsoft.com/office/powerpoint/2010/main" val="3041430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nl-BE" sz="1200" kern="1200" dirty="0">
                <a:solidFill>
                  <a:schemeClr val="tx1"/>
                </a:solidFill>
                <a:effectLst/>
                <a:ea typeface="+mn-ea"/>
                <a:cs typeface="+mn-cs"/>
              </a:rPr>
              <a:t>Three</a:t>
            </a:r>
            <a:r>
              <a:rPr lang="nl-BE" sz="1200" kern="1200" baseline="0" dirty="0">
                <a:solidFill>
                  <a:schemeClr val="tx1"/>
                </a:solidFill>
                <a:effectLst/>
                <a:ea typeface="+mn-ea"/>
                <a:cs typeface="+mn-cs"/>
              </a:rPr>
              <a:t> version using the same tool from Audit to Self-Assesment.</a:t>
            </a:r>
          </a:p>
          <a:p>
            <a:pPr lvl="0"/>
            <a:endParaRPr lang="nl-BE" sz="1200" kern="1200" dirty="0">
              <a:solidFill>
                <a:schemeClr val="tx1"/>
              </a:solidFill>
              <a:effectLst/>
              <a:ea typeface="+mn-ea"/>
              <a:cs typeface="+mn-cs"/>
            </a:endParaRPr>
          </a:p>
          <a:p>
            <a:pPr lvl="0"/>
            <a:r>
              <a:rPr lang="nl-BE" sz="1200" kern="1200" dirty="0">
                <a:solidFill>
                  <a:schemeClr val="tx1"/>
                </a:solidFill>
                <a:effectLst/>
                <a:ea typeface="+mn-ea"/>
                <a:cs typeface="+mn-cs"/>
              </a:rPr>
              <a:t>1.</a:t>
            </a:r>
            <a:r>
              <a:rPr lang="nl-BE" sz="1200" kern="1200" baseline="0" dirty="0">
                <a:solidFill>
                  <a:schemeClr val="tx1"/>
                </a:solidFill>
                <a:effectLst/>
                <a:ea typeface="+mn-ea"/>
                <a:cs typeface="+mn-cs"/>
              </a:rPr>
              <a:t> </a:t>
            </a:r>
            <a:r>
              <a:rPr lang="nl-BE" sz="1200" kern="1200" dirty="0">
                <a:solidFill>
                  <a:schemeClr val="tx1"/>
                </a:solidFill>
                <a:effectLst/>
                <a:ea typeface="+mn-ea"/>
                <a:cs typeface="+mn-cs"/>
              </a:rPr>
              <a:t>stepstone approach: this is a classic approach where the NSO first tries out the self-evaluation internally, then asks the Region to conduct a 2nd party assessment, and so ultimately going for the 3rd party. </a:t>
            </a:r>
            <a:r>
              <a:rPr lang="nl-BE" sz="1200" u="none" kern="1200" dirty="0">
                <a:solidFill>
                  <a:schemeClr val="tx1"/>
                </a:solidFill>
                <a:effectLst/>
                <a:ea typeface="+mn-ea"/>
                <a:cs typeface="+mn-cs"/>
              </a:rPr>
              <a:t>The</a:t>
            </a:r>
            <a:r>
              <a:rPr lang="nl-BE" sz="1200" u="none" kern="1200" baseline="0" dirty="0">
                <a:solidFill>
                  <a:schemeClr val="tx1"/>
                </a:solidFill>
                <a:effectLst/>
                <a:ea typeface="+mn-ea"/>
                <a:cs typeface="+mn-cs"/>
              </a:rPr>
              <a:t> a</a:t>
            </a:r>
            <a:r>
              <a:rPr lang="nl-BE" sz="1200" u="none" kern="1200" dirty="0">
                <a:solidFill>
                  <a:schemeClr val="tx1"/>
                </a:solidFill>
                <a:effectLst/>
                <a:ea typeface="+mn-ea"/>
                <a:cs typeface="+mn-cs"/>
              </a:rPr>
              <a:t>dded </a:t>
            </a:r>
            <a:r>
              <a:rPr lang="nl-BE" sz="1200" kern="1200" dirty="0">
                <a:solidFill>
                  <a:schemeClr val="tx1"/>
                </a:solidFill>
                <a:effectLst/>
                <a:ea typeface="+mn-ea"/>
                <a:cs typeface="+mn-cs"/>
              </a:rPr>
              <a:t>value in this approach is that the NSO gets time to become acquainted with GSAT and is adequately prepared for each step, resulting in a higher chance for eventual certification.</a:t>
            </a:r>
            <a:endParaRPr lang="en-US" sz="1200" kern="1200" dirty="0">
              <a:solidFill>
                <a:schemeClr val="tx1"/>
              </a:solidFill>
              <a:effectLst/>
              <a:ea typeface="+mn-ea"/>
              <a:cs typeface="+mn-cs"/>
            </a:endParaRPr>
          </a:p>
          <a:p>
            <a:pPr lvl="0"/>
            <a:r>
              <a:rPr lang="nl-BE" sz="1200" kern="1200" dirty="0">
                <a:solidFill>
                  <a:schemeClr val="tx1"/>
                </a:solidFill>
                <a:effectLst/>
                <a:ea typeface="+mn-ea"/>
                <a:cs typeface="+mn-cs"/>
              </a:rPr>
              <a:t>2- regionally guided apprach: in this approach the Region takes an active role in selecting which NSO is ready for a specific model, and then liaises directly. This also allows a Region to build a robust dataset of GSAT results which can be used to finetune their own support processes</a:t>
            </a:r>
            <a:r>
              <a:rPr lang="nl-BE" sz="1200" u="sng" kern="1200" dirty="0">
                <a:solidFill>
                  <a:schemeClr val="tx1"/>
                </a:solidFill>
                <a:effectLst/>
                <a:ea typeface="+mn-ea"/>
                <a:cs typeface="+mn-cs"/>
              </a:rPr>
              <a:t>.</a:t>
            </a:r>
            <a:endParaRPr lang="en-US" sz="1200" kern="1200" dirty="0">
              <a:solidFill>
                <a:schemeClr val="tx1"/>
              </a:solidFill>
              <a:effectLst/>
              <a:ea typeface="+mn-ea"/>
              <a:cs typeface="+mn-cs"/>
            </a:endParaRPr>
          </a:p>
          <a:p>
            <a:pPr lvl="0"/>
            <a:r>
              <a:rPr lang="nl-BE" sz="1200" kern="1200" dirty="0">
                <a:solidFill>
                  <a:schemeClr val="tx1"/>
                </a:solidFill>
                <a:effectLst/>
                <a:ea typeface="+mn-ea"/>
                <a:cs typeface="+mn-cs"/>
              </a:rPr>
              <a:t>3.</a:t>
            </a:r>
            <a:r>
              <a:rPr lang="nl-BE" sz="1200" kern="1200" baseline="0" dirty="0">
                <a:solidFill>
                  <a:schemeClr val="tx1"/>
                </a:solidFill>
                <a:effectLst/>
                <a:ea typeface="+mn-ea"/>
                <a:cs typeface="+mn-cs"/>
              </a:rPr>
              <a:t> </a:t>
            </a:r>
            <a:r>
              <a:rPr lang="nl-BE" sz="1200" kern="1200" dirty="0">
                <a:solidFill>
                  <a:schemeClr val="tx1"/>
                </a:solidFill>
                <a:effectLst/>
                <a:ea typeface="+mn-ea"/>
                <a:cs typeface="+mn-cs"/>
              </a:rPr>
              <a:t>donor-driven approach: an NSO might be interested, due to the potential or willingness to attract new donors, to aim for certification. In such a case a 3rd party audit might be immediately opted for after recommendation by the Region</a:t>
            </a:r>
            <a:r>
              <a:rPr lang="nl-BE" sz="1200" u="none" kern="1200" dirty="0">
                <a:solidFill>
                  <a:schemeClr val="tx1"/>
                </a:solidFill>
                <a:effectLst/>
                <a:ea typeface="+mn-ea"/>
                <a:cs typeface="+mn-cs"/>
              </a:rPr>
              <a:t>.</a:t>
            </a:r>
            <a:endParaRPr lang="en-US" sz="1200" u="none" kern="1200" dirty="0">
              <a:solidFill>
                <a:schemeClr val="tx1"/>
              </a:solidFill>
              <a:effectLst/>
              <a:ea typeface="+mn-ea"/>
              <a:cs typeface="+mn-cs"/>
            </a:endParaRP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11</a:t>
            </a:fld>
            <a:endParaRPr lang="en-US"/>
          </a:p>
        </p:txBody>
      </p:sp>
    </p:spTree>
    <p:extLst>
      <p:ext uri="{BB962C8B-B14F-4D97-AF65-F5344CB8AC3E}">
        <p14:creationId xmlns:p14="http://schemas.microsoft.com/office/powerpoint/2010/main" val="1433785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12</a:t>
            </a:fld>
            <a:endParaRPr lang="en-US"/>
          </a:p>
        </p:txBody>
      </p:sp>
    </p:spTree>
    <p:extLst>
      <p:ext uri="{BB962C8B-B14F-4D97-AF65-F5344CB8AC3E}">
        <p14:creationId xmlns:p14="http://schemas.microsoft.com/office/powerpoint/2010/main" val="494732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kern="1200" dirty="0">
                <a:solidFill>
                  <a:schemeClr val="tx1"/>
                </a:solidFill>
                <a:effectLst/>
                <a:ea typeface="+mn-ea"/>
                <a:cs typeface="+mn-cs"/>
              </a:rPr>
              <a:t>Can request on the WOSM Service Platform for support to do a GSAT Self-Assessment</a:t>
            </a:r>
          </a:p>
          <a:p>
            <a:pPr lvl="0"/>
            <a:endParaRPr lang="en-US" sz="1200" u="none" kern="1200" dirty="0">
              <a:solidFill>
                <a:schemeClr val="tx1"/>
              </a:solidFill>
              <a:effectLst/>
              <a:ea typeface="+mn-ea"/>
              <a:cs typeface="+mn-cs"/>
            </a:endParaRPr>
          </a:p>
          <a:p>
            <a:pPr lvl="0"/>
            <a:r>
              <a:rPr lang="en-US" sz="1200" u="none" kern="1200" dirty="0">
                <a:solidFill>
                  <a:schemeClr val="tx1"/>
                </a:solidFill>
                <a:effectLst/>
                <a:ea typeface="+mn-ea"/>
                <a:cs typeface="+mn-cs"/>
              </a:rPr>
              <a:t>A selection of consultants are trained around the world to support GSAT – trained to understand the tool and support NSOs in preparing for and undergoing an assessment</a:t>
            </a:r>
          </a:p>
          <a:p>
            <a:pPr lvl="0"/>
            <a:endParaRPr lang="en-US" sz="1200" u="none" kern="1200" dirty="0">
              <a:solidFill>
                <a:schemeClr val="tx1"/>
              </a:solidFill>
              <a:effectLst/>
              <a:ea typeface="+mn-ea"/>
              <a:cs typeface="+mn-cs"/>
            </a:endParaRPr>
          </a:p>
          <a:p>
            <a:pPr lvl="0"/>
            <a:r>
              <a:rPr lang="en-US" sz="1200" u="none" kern="1200" dirty="0">
                <a:solidFill>
                  <a:schemeClr val="tx1"/>
                </a:solidFill>
                <a:effectLst/>
                <a:ea typeface="+mn-ea"/>
                <a:cs typeface="+mn-cs"/>
              </a:rPr>
              <a:t>A consultant can be assigned to support either in-person or virtually depending on capacity building plans within the Region and budget availability</a:t>
            </a:r>
          </a:p>
          <a:p>
            <a:pPr lvl="0"/>
            <a:endParaRPr lang="en-US" sz="1200" u="none" kern="1200" dirty="0">
              <a:solidFill>
                <a:schemeClr val="tx1"/>
              </a:solidFill>
              <a:effectLst/>
              <a:ea typeface="+mn-ea"/>
              <a:cs typeface="+mn-cs"/>
            </a:endParaRPr>
          </a:p>
          <a:p>
            <a:pPr lvl="0"/>
            <a:r>
              <a:rPr lang="en-US" sz="1200" u="none" kern="1200" dirty="0">
                <a:solidFill>
                  <a:schemeClr val="tx1"/>
                </a:solidFill>
                <a:effectLst/>
                <a:ea typeface="+mn-ea"/>
                <a:cs typeface="+mn-cs"/>
              </a:rPr>
              <a:t>While NSOs are always encouraged to do a GSAT Self-Assessment and can use our Guidelines as a resource to complete themselves, we ask that they at least notify the Region that they are doing a GSAT Self-Assessment a then even share the results. </a:t>
            </a:r>
          </a:p>
          <a:p>
            <a:pPr lvl="0"/>
            <a:endParaRPr lang="en-US" sz="1200" u="none" kern="1200" dirty="0">
              <a:solidFill>
                <a:schemeClr val="tx1"/>
              </a:solidFill>
              <a:effectLst/>
              <a:ea typeface="+mn-ea"/>
              <a:cs typeface="+mn-cs"/>
            </a:endParaRPr>
          </a:p>
          <a:p>
            <a:pPr lvl="0"/>
            <a:r>
              <a:rPr lang="en-US" sz="1200" u="none" kern="1200" dirty="0">
                <a:solidFill>
                  <a:schemeClr val="tx1"/>
                </a:solidFill>
                <a:effectLst/>
                <a:ea typeface="+mn-ea"/>
                <a:cs typeface="+mn-cs"/>
              </a:rPr>
              <a:t>Results are kept confidential and only shared with specific staff or assigned consultants to support the NSO in strengthening their capacity. </a:t>
            </a:r>
          </a:p>
          <a:p>
            <a:pPr lvl="0"/>
            <a:endParaRPr lang="en-US" sz="1200" u="none" kern="1200" dirty="0">
              <a:solidFill>
                <a:schemeClr val="tx1"/>
              </a:solidFill>
              <a:effectLst/>
              <a:ea typeface="+mn-ea"/>
              <a:cs typeface="+mn-cs"/>
            </a:endParaRPr>
          </a:p>
          <a:p>
            <a:pPr lvl="0"/>
            <a:endParaRPr lang="en-US" sz="1200" u="none" kern="1200" dirty="0">
              <a:solidFill>
                <a:schemeClr val="tx1"/>
              </a:solidFill>
              <a:effectLst/>
              <a:ea typeface="+mn-ea"/>
              <a:cs typeface="+mn-cs"/>
            </a:endParaRP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13</a:t>
            </a:fld>
            <a:endParaRPr lang="en-US"/>
          </a:p>
        </p:txBody>
      </p:sp>
    </p:spTree>
    <p:extLst>
      <p:ext uri="{BB962C8B-B14F-4D97-AF65-F5344CB8AC3E}">
        <p14:creationId xmlns:p14="http://schemas.microsoft.com/office/powerpoint/2010/main" val="1754701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solidFill>
                  <a:srgbClr val="000000"/>
                </a:solidFill>
              </a:rPr>
              <a:t>Guidelines available on the GSAT Service page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solidFill>
                  <a:srgbClr val="000000"/>
                </a:solidFill>
              </a:rPr>
              <a:t>A flexible approach</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0000"/>
                </a:solidFill>
              </a:rPr>
              <a:t>By team</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0000"/>
                </a:solidFill>
              </a:rPr>
              <a:t>Bring everyone together</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0000"/>
                </a:solidFill>
              </a:rPr>
              <a:t>Do over time or over one weekend</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0000"/>
                </a:solidFill>
              </a:rPr>
              <a:t>Good to have the key people in charge of different areas be part of the discussion and scoring</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0000"/>
                </a:solidFill>
              </a:rPr>
              <a:t>Evidence, Evidence, Evidence</a:t>
            </a: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14</a:t>
            </a:fld>
            <a:endParaRPr lang="en-US"/>
          </a:p>
        </p:txBody>
      </p:sp>
    </p:spTree>
    <p:extLst>
      <p:ext uri="{BB962C8B-B14F-4D97-AF65-F5344CB8AC3E}">
        <p14:creationId xmlns:p14="http://schemas.microsoft.com/office/powerpoint/2010/main" val="1157222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solidFill>
                  <a:srgbClr val="000000"/>
                </a:solidFill>
              </a:rPr>
              <a:t>Important to note that you do not pass or fail GSAT, you however gain an understanding in your strengths and areas for improvement and assess capacity and a way forward to strengthening that capacity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solidFill>
                  <a:srgbClr val="000000"/>
                </a:solidFill>
              </a:rPr>
              <a:t>0=NO</a:t>
            </a:r>
            <a:r>
              <a:rPr lang="en-US" b="0" baseline="0" dirty="0">
                <a:solidFill>
                  <a:srgbClr val="000000"/>
                </a:solidFill>
              </a:rPr>
              <a:t> / 3=YES</a:t>
            </a:r>
          </a:p>
          <a:p>
            <a:pPr lvl="0"/>
            <a:r>
              <a:rPr lang="en-GB" sz="1200" kern="1200" dirty="0">
                <a:solidFill>
                  <a:schemeClr val="tx1"/>
                </a:solidFill>
                <a:effectLst/>
                <a:ea typeface="+mn-ea"/>
                <a:cs typeface="+mn-cs"/>
              </a:rPr>
              <a:t>Score 0: no evidence at all exists that the NSO has done anything around this criteria</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Score 1: evidence exists that the NSO has done something in the past around this criteria</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Score 2: evidence exists that the NSO has an up-to-date and implemented policy around this criteria</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Score 3: evidence exists that the NSO has an up-to-date and implemented policy around this criteria, that is regularly evaluated and refreshed</a:t>
            </a:r>
            <a:endParaRPr lang="en-US" sz="1200" kern="1200" dirty="0">
              <a:solidFill>
                <a:schemeClr val="tx1"/>
              </a:solidFill>
              <a:effectLst/>
              <a:ea typeface="+mn-ea"/>
              <a:cs typeface="+mn-cs"/>
            </a:endParaRPr>
          </a:p>
          <a:p>
            <a:endParaRPr lang="en-US" dirty="0"/>
          </a:p>
        </p:txBody>
      </p:sp>
      <p:sp>
        <p:nvSpPr>
          <p:cNvPr id="4" name="Footer Placeholder 3"/>
          <p:cNvSpPr>
            <a:spLocks noGrp="1"/>
          </p:cNvSpPr>
          <p:nvPr>
            <p:ph type="ftr" sz="quarter" idx="4"/>
          </p:nvPr>
        </p:nvSpPr>
        <p:spPr/>
        <p:txBody>
          <a:bodyPr/>
          <a:lstStyle/>
          <a:p>
            <a:r>
              <a:rPr lang="en-US"/>
              <a:t>© World Scout Bureau Inc. </a:t>
            </a:r>
            <a:endParaRPr lang="en-US" dirty="0"/>
          </a:p>
        </p:txBody>
      </p:sp>
      <p:sp>
        <p:nvSpPr>
          <p:cNvPr id="5" name="Slide Number Placeholder 4"/>
          <p:cNvSpPr>
            <a:spLocks noGrp="1"/>
          </p:cNvSpPr>
          <p:nvPr>
            <p:ph type="sldNum" sz="quarter" idx="5"/>
          </p:nvPr>
        </p:nvSpPr>
        <p:spPr/>
        <p:txBody>
          <a:bodyPr/>
          <a:lstStyle/>
          <a:p>
            <a:fld id="{747A97BE-849C-DB4E-8F24-70A03BAE3CA0}" type="slidenum">
              <a:rPr lang="en-US" smtClean="0"/>
              <a:pPr/>
              <a:t>15</a:t>
            </a:fld>
            <a:endParaRPr lang="en-US" dirty="0"/>
          </a:p>
        </p:txBody>
      </p:sp>
    </p:spTree>
    <p:extLst>
      <p:ext uri="{BB962C8B-B14F-4D97-AF65-F5344CB8AC3E}">
        <p14:creationId xmlns:p14="http://schemas.microsoft.com/office/powerpoint/2010/main" val="1414838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World Scout Bureau Inc. </a:t>
            </a:r>
            <a:endParaRPr lang="en-US" dirty="0"/>
          </a:p>
        </p:txBody>
      </p:sp>
      <p:sp>
        <p:nvSpPr>
          <p:cNvPr id="5" name="Slide Number Placeholder 4"/>
          <p:cNvSpPr>
            <a:spLocks noGrp="1"/>
          </p:cNvSpPr>
          <p:nvPr>
            <p:ph type="sldNum" sz="quarter" idx="11"/>
          </p:nvPr>
        </p:nvSpPr>
        <p:spPr/>
        <p:txBody>
          <a:bodyPr/>
          <a:lstStyle/>
          <a:p>
            <a:fld id="{747A97BE-849C-DB4E-8F24-70A03BAE3CA0}" type="slidenum">
              <a:rPr lang="en-US" smtClean="0"/>
              <a:pPr/>
              <a:t>16</a:t>
            </a:fld>
            <a:endParaRPr lang="en-US" dirty="0"/>
          </a:p>
        </p:txBody>
      </p:sp>
    </p:spTree>
    <p:extLst>
      <p:ext uri="{BB962C8B-B14F-4D97-AF65-F5344CB8AC3E}">
        <p14:creationId xmlns:p14="http://schemas.microsoft.com/office/powerpoint/2010/main" val="3638738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all the resources for GSAT to learn more</a:t>
            </a:r>
          </a:p>
        </p:txBody>
      </p:sp>
      <p:sp>
        <p:nvSpPr>
          <p:cNvPr id="4" name="Footer Placeholder 3"/>
          <p:cNvSpPr>
            <a:spLocks noGrp="1"/>
          </p:cNvSpPr>
          <p:nvPr>
            <p:ph type="ftr" sz="quarter" idx="10"/>
          </p:nvPr>
        </p:nvSpPr>
        <p:spPr/>
        <p:txBody>
          <a:bodyPr/>
          <a:lstStyle/>
          <a:p>
            <a:r>
              <a:rPr lang="en-US"/>
              <a:t>© World Scout Bureau Inc. </a:t>
            </a:r>
            <a:endParaRPr lang="en-US" dirty="0"/>
          </a:p>
        </p:txBody>
      </p:sp>
      <p:sp>
        <p:nvSpPr>
          <p:cNvPr id="5" name="Slide Number Placeholder 4"/>
          <p:cNvSpPr>
            <a:spLocks noGrp="1"/>
          </p:cNvSpPr>
          <p:nvPr>
            <p:ph type="sldNum" sz="quarter" idx="11"/>
          </p:nvPr>
        </p:nvSpPr>
        <p:spPr/>
        <p:txBody>
          <a:bodyPr/>
          <a:lstStyle/>
          <a:p>
            <a:fld id="{747A97BE-849C-DB4E-8F24-70A03BAE3CA0}" type="slidenum">
              <a:rPr lang="en-US" smtClean="0"/>
              <a:pPr/>
              <a:t>17</a:t>
            </a:fld>
            <a:endParaRPr lang="en-US" dirty="0"/>
          </a:p>
        </p:txBody>
      </p:sp>
    </p:spTree>
    <p:extLst>
      <p:ext uri="{BB962C8B-B14F-4D97-AF65-F5344CB8AC3E}">
        <p14:creationId xmlns:p14="http://schemas.microsoft.com/office/powerpoint/2010/main" val="1654330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sz="1200" kern="1200" dirty="0">
              <a:solidFill>
                <a:schemeClr val="tx1"/>
              </a:solidFill>
              <a:effectLst/>
              <a:latin typeface="+mn-lt"/>
              <a:ea typeface="ＭＳ Ｐゴシック" charset="0"/>
              <a:cs typeface="ＭＳ Ｐゴシック" charset="0"/>
            </a:endParaRPr>
          </a:p>
        </p:txBody>
      </p:sp>
      <p:sp>
        <p:nvSpPr>
          <p:cNvPr id="58371" name="Footer Placeholder 3"/>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 World Scout Bureau Inc. </a:t>
            </a:r>
          </a:p>
        </p:txBody>
      </p:sp>
      <p:sp>
        <p:nvSpPr>
          <p:cNvPr id="58372"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97CED45-16DD-A247-8780-00BD449BC9DA}" type="slidenum">
              <a:rPr lang="en-US" sz="1200"/>
              <a:pPr eaLnBrk="1" fontAlgn="base" hangingPunct="1">
                <a:spcBef>
                  <a:spcPct val="0"/>
                </a:spcBef>
                <a:spcAft>
                  <a:spcPct val="0"/>
                </a:spcAft>
              </a:pPr>
              <a:t>18</a:t>
            </a:fld>
            <a:endParaRPr lang="en-US" sz="1200"/>
          </a:p>
        </p:txBody>
      </p:sp>
    </p:spTree>
    <p:extLst>
      <p:ext uri="{BB962C8B-B14F-4D97-AF65-F5344CB8AC3E}">
        <p14:creationId xmlns:p14="http://schemas.microsoft.com/office/powerpoint/2010/main" val="3798161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2023 – enabling </a:t>
            </a:r>
            <a:r>
              <a:rPr lang="en-MY" sz="1200" b="0" i="0" kern="1200" dirty="0">
                <a:solidFill>
                  <a:schemeClr val="tx1"/>
                </a:solidFill>
                <a:effectLst/>
                <a:latin typeface="Helvetica Neue Regular" panose="02000503000000020004" pitchFamily="2" charset="0"/>
                <a:ea typeface="+mn-ea"/>
                <a:cs typeface="+mn-cs"/>
              </a:rPr>
              <a:t>100 million young people to be active citizens creating positive change in their communities and in the world based on shared values.</a:t>
            </a:r>
          </a:p>
          <a:p>
            <a:endParaRPr lang="en-MY" sz="1200" b="0" i="0" kern="1200" dirty="0">
              <a:solidFill>
                <a:schemeClr val="tx1"/>
              </a:solidFill>
              <a:effectLst/>
              <a:latin typeface="Helvetica Neue Regular" panose="02000503000000020004" pitchFamily="2" charset="0"/>
              <a:ea typeface="+mn-ea"/>
              <a:cs typeface="+mn-cs"/>
            </a:endParaRPr>
          </a:p>
          <a:p>
            <a:r>
              <a:rPr lang="en-MY" sz="1200" b="0" i="0" kern="1200" dirty="0">
                <a:solidFill>
                  <a:schemeClr val="tx1"/>
                </a:solidFill>
                <a:effectLst/>
                <a:latin typeface="Helvetica Neue Regular" panose="02000503000000020004" pitchFamily="2" charset="0"/>
                <a:ea typeface="+mn-ea"/>
                <a:cs typeface="+mn-cs"/>
              </a:rPr>
              <a:t>Membership growth - To achieve membership growth it is not only important to have a quality scouting experience, but also a strong organizational foundation</a:t>
            </a:r>
          </a:p>
          <a:p>
            <a:endParaRPr lang="en-MY" sz="1200" b="0" i="0" kern="1200" dirty="0">
              <a:solidFill>
                <a:schemeClr val="tx1"/>
              </a:solidFill>
              <a:effectLst/>
              <a:latin typeface="Helvetica Neue Regular" panose="02000503000000020004" pitchFamily="2" charset="0"/>
              <a:ea typeface="+mn-ea"/>
              <a:cs typeface="+mn-cs"/>
            </a:endParaRPr>
          </a:p>
          <a:p>
            <a:r>
              <a:rPr lang="en-MY" sz="1200" b="0" i="0" kern="1200" dirty="0">
                <a:solidFill>
                  <a:schemeClr val="tx1"/>
                </a:solidFill>
                <a:effectLst/>
                <a:latin typeface="Helvetica Neue Regular" panose="02000503000000020004" pitchFamily="2" charset="0"/>
                <a:ea typeface="+mn-ea"/>
                <a:cs typeface="+mn-cs"/>
              </a:rPr>
              <a:t>Building capacity of NSOs around the world through the various support mechanisms in place, </a:t>
            </a:r>
          </a:p>
          <a:p>
            <a:r>
              <a:rPr lang="en-MY" sz="1200" b="0" i="0" kern="1200" dirty="0">
                <a:solidFill>
                  <a:schemeClr val="tx1"/>
                </a:solidFill>
                <a:effectLst/>
                <a:latin typeface="Helvetica Neue Regular" panose="02000503000000020004" pitchFamily="2" charset="0"/>
                <a:ea typeface="+mn-ea"/>
                <a:cs typeface="+mn-cs"/>
              </a:rPr>
              <a:t>1) connecting NSOs with other NSOs to share best practices</a:t>
            </a:r>
          </a:p>
          <a:p>
            <a:r>
              <a:rPr lang="en-MY" sz="1200" b="0" i="0" kern="1200" dirty="0">
                <a:solidFill>
                  <a:schemeClr val="tx1"/>
                </a:solidFill>
                <a:effectLst/>
                <a:latin typeface="Helvetica Neue Regular" panose="02000503000000020004" pitchFamily="2" charset="0"/>
                <a:ea typeface="+mn-ea"/>
                <a:cs typeface="+mn-cs"/>
              </a:rPr>
              <a:t>2) Understanding strengths and areas of improvement through assessment using GSAT</a:t>
            </a:r>
          </a:p>
          <a:p>
            <a:r>
              <a:rPr lang="en-MY" sz="1200" b="0" i="0" kern="1200" dirty="0">
                <a:solidFill>
                  <a:schemeClr val="tx1"/>
                </a:solidFill>
                <a:effectLst/>
                <a:latin typeface="Helvetica Neue Regular" panose="02000503000000020004" pitchFamily="2" charset="0"/>
                <a:ea typeface="+mn-ea"/>
                <a:cs typeface="+mn-cs"/>
              </a:rPr>
              <a:t>3) Aligning and innovating against international best practices</a:t>
            </a:r>
          </a:p>
          <a:p>
            <a:r>
              <a:rPr lang="en-MY" sz="1200" b="0" i="0" kern="1200" dirty="0">
                <a:solidFill>
                  <a:schemeClr val="tx1"/>
                </a:solidFill>
                <a:effectLst/>
                <a:latin typeface="Helvetica Neue Regular" panose="02000503000000020004" pitchFamily="2" charset="0"/>
                <a:ea typeface="+mn-ea"/>
                <a:cs typeface="+mn-cs"/>
              </a:rPr>
              <a:t>4) WOSM Services and support from World Scouting</a:t>
            </a:r>
            <a:endParaRPr lang="en-US" dirty="0"/>
          </a:p>
        </p:txBody>
      </p:sp>
      <p:sp>
        <p:nvSpPr>
          <p:cNvPr id="4" name="Footer Placeholder 3"/>
          <p:cNvSpPr>
            <a:spLocks noGrp="1"/>
          </p:cNvSpPr>
          <p:nvPr>
            <p:ph type="ftr" sz="quarter" idx="4"/>
          </p:nvPr>
        </p:nvSpPr>
        <p:spPr/>
        <p:txBody>
          <a:bodyPr/>
          <a:lstStyle/>
          <a:p>
            <a:r>
              <a:rPr lang="en-US"/>
              <a:t>© World Scout Bureau Inc. </a:t>
            </a:r>
            <a:endParaRPr lang="en-US" dirty="0"/>
          </a:p>
        </p:txBody>
      </p:sp>
      <p:sp>
        <p:nvSpPr>
          <p:cNvPr id="5" name="Slide Number Placeholder 4"/>
          <p:cNvSpPr>
            <a:spLocks noGrp="1"/>
          </p:cNvSpPr>
          <p:nvPr>
            <p:ph type="sldNum" sz="quarter" idx="5"/>
          </p:nvPr>
        </p:nvSpPr>
        <p:spPr/>
        <p:txBody>
          <a:bodyPr/>
          <a:lstStyle/>
          <a:p>
            <a:fld id="{747A97BE-849C-DB4E-8F24-70A03BAE3CA0}" type="slidenum">
              <a:rPr lang="en-US" smtClean="0"/>
              <a:pPr/>
              <a:t>3</a:t>
            </a:fld>
            <a:endParaRPr lang="en-US" dirty="0"/>
          </a:p>
        </p:txBody>
      </p:sp>
    </p:spTree>
    <p:extLst>
      <p:ext uri="{BB962C8B-B14F-4D97-AF65-F5344CB8AC3E}">
        <p14:creationId xmlns:p14="http://schemas.microsoft.com/office/powerpoint/2010/main" val="794953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0" dirty="0">
                <a:solidFill>
                  <a:srgbClr val="000000"/>
                </a:solidFill>
              </a:rPr>
              <a:t>Assessing</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0" dirty="0">
                <a:solidFill>
                  <a:srgbClr val="000000"/>
                </a:solidFill>
              </a:rPr>
              <a:t>Prioritizing</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0" dirty="0">
                <a:solidFill>
                  <a:srgbClr val="000000"/>
                </a:solidFill>
              </a:rPr>
              <a:t>Supporting</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0" dirty="0">
                <a:solidFill>
                  <a:srgbClr val="000000"/>
                </a:solidFill>
              </a:rPr>
              <a:t>Monitoring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4</a:t>
            </a:fld>
            <a:endParaRPr lang="en-US"/>
          </a:p>
        </p:txBody>
      </p:sp>
    </p:spTree>
    <p:extLst>
      <p:ext uri="{BB962C8B-B14F-4D97-AF65-F5344CB8AC3E}">
        <p14:creationId xmlns:p14="http://schemas.microsoft.com/office/powerpoint/2010/main" val="132197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Good Governance</a:t>
            </a:r>
          </a:p>
          <a:p>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Continue the implementation and further development of Global Support Assessment Tool as WOSM’s standard for NSOs and ensure follow-up on its results. </a:t>
            </a:r>
          </a:p>
          <a:p>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By 2020, 75% of NSOs will complete a GSAT assessment.</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5</a:t>
            </a:fld>
            <a:endParaRPr lang="en-US"/>
          </a:p>
        </p:txBody>
      </p:sp>
    </p:spTree>
    <p:extLst>
      <p:ext uri="{BB962C8B-B14F-4D97-AF65-F5344CB8AC3E}">
        <p14:creationId xmlns:p14="http://schemas.microsoft.com/office/powerpoint/2010/main" val="314997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GB" sz="1200" b="1" i="0" kern="1200" dirty="0">
                <a:solidFill>
                  <a:schemeClr val="tx1"/>
                </a:solidFill>
                <a:effectLst/>
                <a:latin typeface="Helvetica Neue Regular" panose="02000503000000020004" pitchFamily="2" charset="0"/>
                <a:ea typeface="+mn-ea"/>
                <a:cs typeface="+mn-cs"/>
              </a:rPr>
              <a:t>GSAT is World Scouting’s stamp of quality for National Scout Organisations (NSOs), establishing standards of good governance and quality Scouting that mirror international best practice.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0" baseline="0" dirty="0">
                <a:solidFill>
                  <a:srgbClr val="000000"/>
                </a:solidFill>
              </a:rPr>
              <a:t>This tool was developed in cooperation with an external organisation, specialized in Certification of NGOs called SGS</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0" dirty="0">
                <a:solidFill>
                  <a:srgbClr val="000000"/>
                </a:solidFill>
              </a:rPr>
              <a:t>And</a:t>
            </a:r>
            <a:r>
              <a:rPr lang="en-US" b="0" baseline="0" dirty="0">
                <a:solidFill>
                  <a:srgbClr val="000000"/>
                </a:solidFill>
              </a:rPr>
              <a:t> the tool is tailored for WOSM which means that is it was based on evaluation tools that already existed on the Regional Levels, such as the NSO Check List, the Route to Excellence in IAR and the CNV (Committee NSO Visit) in APR.</a:t>
            </a:r>
            <a:endParaRPr lang="en-US" b="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6</a:t>
            </a:fld>
            <a:endParaRPr lang="en-US"/>
          </a:p>
        </p:txBody>
      </p:sp>
    </p:spTree>
    <p:extLst>
      <p:ext uri="{BB962C8B-B14F-4D97-AF65-F5344CB8AC3E}">
        <p14:creationId xmlns:p14="http://schemas.microsoft.com/office/powerpoint/2010/main" val="132197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i="0" kern="1200" dirty="0">
                <a:solidFill>
                  <a:schemeClr val="tx1"/>
                </a:solidFill>
                <a:effectLst/>
                <a:latin typeface="Helvetica Neue Regular" panose="02000503000000020004" pitchFamily="2" charset="0"/>
                <a:ea typeface="+mn-ea"/>
                <a:cs typeface="+mn-cs"/>
              </a:rPr>
              <a:t>Benchmark</a:t>
            </a:r>
            <a:r>
              <a:rPr lang="en-MY" sz="1200" b="0" i="0" kern="1200" dirty="0">
                <a:solidFill>
                  <a:schemeClr val="tx1"/>
                </a:solidFill>
                <a:effectLst/>
                <a:latin typeface="Helvetica Neue Regular" panose="02000503000000020004" pitchFamily="2" charset="0"/>
                <a:ea typeface="+mn-ea"/>
                <a:cs typeface="+mn-cs"/>
              </a:rPr>
              <a:t> - </a:t>
            </a:r>
            <a:r>
              <a:rPr lang="en-GB" sz="1200" b="0" i="0" kern="1200" dirty="0">
                <a:solidFill>
                  <a:schemeClr val="tx1"/>
                </a:solidFill>
                <a:effectLst/>
                <a:latin typeface="Helvetica Neue Regular" panose="02000503000000020004" pitchFamily="2" charset="0"/>
                <a:ea typeface="+mn-ea"/>
                <a:cs typeface="+mn-cs"/>
              </a:rPr>
              <a:t>Measurement of quality</a:t>
            </a:r>
            <a:r>
              <a:rPr lang="en-MY" sz="1200" b="0" i="0" kern="1200" dirty="0">
                <a:solidFill>
                  <a:schemeClr val="tx1"/>
                </a:solidFill>
                <a:effectLst/>
                <a:latin typeface="Helvetica Neue Regular" panose="02000503000000020004" pitchFamily="2" charset="0"/>
                <a:ea typeface="+mn-ea"/>
                <a:cs typeface="+mn-cs"/>
              </a:rPr>
              <a:t> - </a:t>
            </a:r>
            <a:r>
              <a:rPr lang="en-GB" sz="1200" b="0" i="0" kern="1200" dirty="0">
                <a:solidFill>
                  <a:schemeClr val="tx1"/>
                </a:solidFill>
                <a:effectLst/>
                <a:latin typeface="Helvetica Neue Regular" panose="02000503000000020004" pitchFamily="2" charset="0"/>
                <a:ea typeface="+mn-ea"/>
                <a:cs typeface="+mn-cs"/>
              </a:rPr>
              <a:t>A cross-regional assessment tool that gives NSOs the opportunity to measure themselves against established global standards</a:t>
            </a:r>
            <a:endParaRPr lang="en-MY" sz="1200" b="0" i="0" kern="1200" dirty="0">
              <a:solidFill>
                <a:schemeClr val="tx1"/>
              </a:solidFill>
              <a:effectLst/>
              <a:latin typeface="Helvetica Neue Regular" panose="02000503000000020004" pitchFamily="2" charset="0"/>
              <a:ea typeface="+mn-ea"/>
              <a:cs typeface="+mn-cs"/>
            </a:endParaRPr>
          </a:p>
          <a:p>
            <a:r>
              <a:rPr lang="en-GB" sz="1200" b="1" i="0" kern="1200" dirty="0">
                <a:solidFill>
                  <a:schemeClr val="tx1"/>
                </a:solidFill>
                <a:effectLst/>
                <a:latin typeface="Helvetica Neue Regular" panose="02000503000000020004" pitchFamily="2" charset="0"/>
                <a:ea typeface="+mn-ea"/>
                <a:cs typeface="+mn-cs"/>
              </a:rPr>
              <a:t>Assessment</a:t>
            </a:r>
            <a:r>
              <a:rPr lang="en-MY" sz="1200" b="0" i="0" kern="1200" dirty="0">
                <a:solidFill>
                  <a:schemeClr val="tx1"/>
                </a:solidFill>
                <a:effectLst/>
                <a:latin typeface="Helvetica Neue Regular" panose="02000503000000020004" pitchFamily="2" charset="0"/>
                <a:ea typeface="+mn-ea"/>
                <a:cs typeface="+mn-cs"/>
              </a:rPr>
              <a:t> - </a:t>
            </a:r>
            <a:r>
              <a:rPr lang="en-GB" sz="1200" b="0" i="0" kern="1200" dirty="0">
                <a:solidFill>
                  <a:schemeClr val="tx1"/>
                </a:solidFill>
                <a:effectLst/>
                <a:latin typeface="Helvetica Neue Regular" panose="02000503000000020004" pitchFamily="2" charset="0"/>
                <a:ea typeface="+mn-ea"/>
                <a:cs typeface="+mn-cs"/>
              </a:rPr>
              <a:t>A tool for improvement</a:t>
            </a:r>
            <a:r>
              <a:rPr lang="en-MY" sz="1200" b="0" i="0" kern="1200" dirty="0">
                <a:solidFill>
                  <a:schemeClr val="tx1"/>
                </a:solidFill>
                <a:effectLst/>
                <a:latin typeface="Helvetica Neue Regular" panose="02000503000000020004" pitchFamily="2" charset="0"/>
                <a:ea typeface="+mn-ea"/>
                <a:cs typeface="+mn-cs"/>
              </a:rPr>
              <a:t> - </a:t>
            </a:r>
            <a:r>
              <a:rPr lang="en-GB" sz="1200" b="0" i="0" kern="1200" dirty="0">
                <a:solidFill>
                  <a:schemeClr val="tx1"/>
                </a:solidFill>
                <a:effectLst/>
                <a:latin typeface="Helvetica Neue Regular" panose="02000503000000020004" pitchFamily="2" charset="0"/>
                <a:ea typeface="+mn-ea"/>
                <a:cs typeface="+mn-cs"/>
              </a:rPr>
              <a:t>GSAT offers NSOs the ability to evaluate their own operations, and identify strengths and areas for improvement</a:t>
            </a:r>
            <a:endParaRPr lang="en-MY" sz="1200" b="0" i="0" kern="1200" dirty="0">
              <a:solidFill>
                <a:schemeClr val="tx1"/>
              </a:solidFill>
              <a:effectLst/>
              <a:latin typeface="Helvetica Neue Regular" panose="02000503000000020004" pitchFamily="2" charset="0"/>
              <a:ea typeface="+mn-ea"/>
              <a:cs typeface="+mn-cs"/>
            </a:endParaRPr>
          </a:p>
          <a:p>
            <a:r>
              <a:rPr lang="en-GB" sz="1200" b="1" i="0" kern="1200" dirty="0">
                <a:solidFill>
                  <a:schemeClr val="tx1"/>
                </a:solidFill>
                <a:effectLst/>
                <a:latin typeface="Helvetica Neue Regular" panose="02000503000000020004" pitchFamily="2" charset="0"/>
                <a:ea typeface="+mn-ea"/>
                <a:cs typeface="+mn-cs"/>
              </a:rPr>
              <a:t>Addressing priorities</a:t>
            </a:r>
            <a:r>
              <a:rPr lang="en-MY" sz="1200" b="1" i="0" kern="1200" dirty="0">
                <a:solidFill>
                  <a:schemeClr val="tx1"/>
                </a:solidFill>
                <a:effectLst/>
                <a:latin typeface="Helvetica Neue Regular" panose="02000503000000020004" pitchFamily="2" charset="0"/>
                <a:ea typeface="+mn-ea"/>
                <a:cs typeface="+mn-cs"/>
              </a:rPr>
              <a:t> </a:t>
            </a:r>
            <a:r>
              <a:rPr lang="en-MY" sz="1200" b="0" i="0" kern="1200" dirty="0">
                <a:solidFill>
                  <a:schemeClr val="tx1"/>
                </a:solidFill>
                <a:effectLst/>
                <a:latin typeface="Helvetica Neue Regular" panose="02000503000000020004" pitchFamily="2" charset="0"/>
                <a:ea typeface="+mn-ea"/>
                <a:cs typeface="+mn-cs"/>
              </a:rPr>
              <a:t>- </a:t>
            </a:r>
            <a:r>
              <a:rPr lang="en-GB" sz="1200" b="0" i="0" kern="1200" dirty="0">
                <a:solidFill>
                  <a:schemeClr val="tx1"/>
                </a:solidFill>
                <a:effectLst/>
                <a:latin typeface="Helvetica Neue Regular" panose="02000503000000020004" pitchFamily="2" charset="0"/>
                <a:ea typeface="+mn-ea"/>
                <a:cs typeface="+mn-cs"/>
              </a:rPr>
              <a:t>Taking action together</a:t>
            </a:r>
            <a:r>
              <a:rPr lang="en-MY" sz="1200" b="0" i="0" kern="1200" dirty="0">
                <a:solidFill>
                  <a:schemeClr val="tx1"/>
                </a:solidFill>
                <a:effectLst/>
                <a:latin typeface="Helvetica Neue Regular" panose="02000503000000020004" pitchFamily="2" charset="0"/>
                <a:ea typeface="+mn-ea"/>
                <a:cs typeface="+mn-cs"/>
              </a:rPr>
              <a:t> - </a:t>
            </a:r>
            <a:r>
              <a:rPr lang="en-GB" sz="1200" b="0" i="0" kern="1200" dirty="0">
                <a:solidFill>
                  <a:schemeClr val="tx1"/>
                </a:solidFill>
                <a:effectLst/>
                <a:latin typeface="Helvetica Neue Regular" panose="02000503000000020004" pitchFamily="2" charset="0"/>
                <a:ea typeface="+mn-ea"/>
                <a:cs typeface="+mn-cs"/>
              </a:rPr>
              <a:t>Successful and efficient follow-up of assessments allows World Scouting to address the priorities, not only of NSOs, but also our Movement as a whole; guiding our actions for the future</a:t>
            </a:r>
            <a:endParaRPr lang="en-MY" sz="1200" b="0" i="0" kern="1200" dirty="0">
              <a:solidFill>
                <a:schemeClr val="tx1"/>
              </a:solidFill>
              <a:effectLst/>
              <a:latin typeface="Helvetica Neue Regular" panose="02000503000000020004" pitchFamily="2" charset="0"/>
              <a:ea typeface="+mn-ea"/>
              <a:cs typeface="+mn-cs"/>
            </a:endParaRPr>
          </a:p>
          <a:p>
            <a:r>
              <a:rPr lang="en-GB" sz="1200" b="1" i="0" kern="1200" dirty="0">
                <a:solidFill>
                  <a:schemeClr val="tx1"/>
                </a:solidFill>
                <a:effectLst/>
                <a:latin typeface="Helvetica Neue Regular" panose="02000503000000020004" pitchFamily="2" charset="0"/>
                <a:ea typeface="+mn-ea"/>
                <a:cs typeface="+mn-cs"/>
              </a:rPr>
              <a:t>Capacity strengthening</a:t>
            </a:r>
            <a:r>
              <a:rPr lang="en-MY" sz="1200" b="1" i="0" kern="1200" dirty="0">
                <a:solidFill>
                  <a:schemeClr val="tx1"/>
                </a:solidFill>
                <a:effectLst/>
                <a:latin typeface="Helvetica Neue Regular" panose="02000503000000020004" pitchFamily="2" charset="0"/>
                <a:ea typeface="+mn-ea"/>
                <a:cs typeface="+mn-cs"/>
              </a:rPr>
              <a:t> </a:t>
            </a:r>
            <a:r>
              <a:rPr lang="en-MY" sz="1200" b="0" i="0" kern="1200" dirty="0">
                <a:solidFill>
                  <a:schemeClr val="tx1"/>
                </a:solidFill>
                <a:effectLst/>
                <a:latin typeface="Helvetica Neue Regular" panose="02000503000000020004" pitchFamily="2" charset="0"/>
                <a:ea typeface="+mn-ea"/>
                <a:cs typeface="+mn-cs"/>
              </a:rPr>
              <a:t>- </a:t>
            </a:r>
            <a:r>
              <a:rPr lang="en-GB" sz="1200" b="0" i="0" kern="1200" dirty="0">
                <a:solidFill>
                  <a:schemeClr val="tx1"/>
                </a:solidFill>
                <a:effectLst/>
                <a:latin typeface="Helvetica Neue Regular" panose="02000503000000020004" pitchFamily="2" charset="0"/>
                <a:ea typeface="+mn-ea"/>
                <a:cs typeface="+mn-cs"/>
              </a:rPr>
              <a:t>Growing our Movement</a:t>
            </a:r>
            <a:r>
              <a:rPr lang="en-MY" sz="1200" b="0" i="0" kern="1200" dirty="0">
                <a:solidFill>
                  <a:schemeClr val="tx1"/>
                </a:solidFill>
                <a:effectLst/>
                <a:latin typeface="Helvetica Neue Regular" panose="02000503000000020004" pitchFamily="2" charset="0"/>
                <a:ea typeface="+mn-ea"/>
                <a:cs typeface="+mn-cs"/>
              </a:rPr>
              <a:t> - </a:t>
            </a:r>
            <a:r>
              <a:rPr lang="en-GB" sz="1200" b="0" i="0" kern="1200" dirty="0">
                <a:solidFill>
                  <a:schemeClr val="tx1"/>
                </a:solidFill>
                <a:effectLst/>
                <a:latin typeface="Helvetica Neue Regular" panose="02000503000000020004" pitchFamily="2" charset="0"/>
                <a:ea typeface="+mn-ea"/>
                <a:cs typeface="+mn-cs"/>
              </a:rPr>
              <a:t>GSAT enables World Scouting to improve its support for NSOs, based on the needs and trends identified through the GSAT assessments, enhancing the capabilities of our Movement </a:t>
            </a:r>
            <a:endParaRPr lang="en-MY" sz="1200" b="0" i="0" kern="1200" dirty="0">
              <a:solidFill>
                <a:schemeClr val="tx1"/>
              </a:solidFill>
              <a:effectLst/>
              <a:latin typeface="Helvetica Neue Regular" panose="02000503000000020004" pitchFamily="2" charset="0"/>
              <a:ea typeface="+mn-ea"/>
              <a:cs typeface="+mn-cs"/>
            </a:endParaRPr>
          </a:p>
          <a:p>
            <a:r>
              <a:rPr lang="en-GB" sz="1200" b="1" i="0" kern="1200" dirty="0">
                <a:solidFill>
                  <a:schemeClr val="tx1"/>
                </a:solidFill>
                <a:effectLst/>
                <a:latin typeface="Helvetica Neue Regular" panose="02000503000000020004" pitchFamily="2" charset="0"/>
                <a:ea typeface="+mn-ea"/>
                <a:cs typeface="+mn-cs"/>
              </a:rPr>
              <a:t>Continuous improvement</a:t>
            </a:r>
            <a:r>
              <a:rPr lang="en-MY" sz="1200" b="1" i="0" kern="1200" dirty="0">
                <a:solidFill>
                  <a:schemeClr val="tx1"/>
                </a:solidFill>
                <a:effectLst/>
                <a:latin typeface="Helvetica Neue Regular" panose="02000503000000020004" pitchFamily="2" charset="0"/>
                <a:ea typeface="+mn-ea"/>
                <a:cs typeface="+mn-cs"/>
              </a:rPr>
              <a:t> </a:t>
            </a:r>
            <a:r>
              <a:rPr lang="en-MY" sz="1200" b="0" i="0" kern="1200" dirty="0">
                <a:solidFill>
                  <a:schemeClr val="tx1"/>
                </a:solidFill>
                <a:effectLst/>
                <a:latin typeface="Helvetica Neue Regular" panose="02000503000000020004" pitchFamily="2" charset="0"/>
                <a:ea typeface="+mn-ea"/>
                <a:cs typeface="+mn-cs"/>
              </a:rPr>
              <a:t>- </a:t>
            </a:r>
            <a:r>
              <a:rPr lang="en-GB" sz="1200" b="0" i="0" kern="1200" dirty="0">
                <a:solidFill>
                  <a:schemeClr val="tx1"/>
                </a:solidFill>
                <a:effectLst/>
                <a:latin typeface="Helvetica Neue Regular" panose="02000503000000020004" pitchFamily="2" charset="0"/>
                <a:ea typeface="+mn-ea"/>
                <a:cs typeface="+mn-cs"/>
              </a:rPr>
              <a:t>Commitment to excellence </a:t>
            </a:r>
            <a:r>
              <a:rPr lang="en-MY" sz="1200" b="0" i="0" kern="1200" dirty="0">
                <a:solidFill>
                  <a:schemeClr val="tx1"/>
                </a:solidFill>
                <a:effectLst/>
                <a:latin typeface="Helvetica Neue Regular" panose="02000503000000020004" pitchFamily="2" charset="0"/>
                <a:ea typeface="+mn-ea"/>
                <a:cs typeface="+mn-cs"/>
              </a:rPr>
              <a:t> - </a:t>
            </a:r>
            <a:r>
              <a:rPr lang="en-GB" sz="1200" b="0" i="0" kern="1200" dirty="0">
                <a:solidFill>
                  <a:schemeClr val="tx1"/>
                </a:solidFill>
                <a:effectLst/>
                <a:latin typeface="Helvetica Neue Regular" panose="02000503000000020004" pitchFamily="2" charset="0"/>
                <a:ea typeface="+mn-ea"/>
                <a:cs typeface="+mn-cs"/>
              </a:rPr>
              <a:t>GSAT encourages the on-going development of our Movement to bring about purposeful change.</a:t>
            </a:r>
            <a:endParaRPr lang="en-MY" sz="1200" b="0" i="0" kern="1200" dirty="0">
              <a:solidFill>
                <a:schemeClr val="tx1"/>
              </a:solidFill>
              <a:effectLst/>
              <a:latin typeface="Helvetica Neue Regular" panose="02000503000000020004" pitchFamily="2" charset="0"/>
              <a:ea typeface="+mn-ea"/>
              <a:cs typeface="+mn-cs"/>
            </a:endParaRPr>
          </a:p>
          <a:p>
            <a:r>
              <a:rPr lang="en-GB" sz="1200" b="0" i="0" kern="1200" dirty="0">
                <a:solidFill>
                  <a:schemeClr val="tx1"/>
                </a:solidFill>
                <a:effectLst/>
                <a:latin typeface="Helvetica Neue Regular" panose="02000503000000020004" pitchFamily="2" charset="0"/>
                <a:ea typeface="+mn-ea"/>
                <a:cs typeface="+mn-cs"/>
              </a:rPr>
              <a:t> </a:t>
            </a:r>
            <a:endParaRPr lang="en-MY" sz="1200" b="0" i="0" kern="1200" dirty="0">
              <a:solidFill>
                <a:schemeClr val="tx1"/>
              </a:solidFill>
              <a:effectLst/>
              <a:latin typeface="Helvetica Neue Regular" panose="02000503000000020004" pitchFamily="2"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7</a:t>
            </a:fld>
            <a:endParaRPr lang="en-US"/>
          </a:p>
        </p:txBody>
      </p:sp>
    </p:spTree>
    <p:extLst>
      <p:ext uri="{BB962C8B-B14F-4D97-AF65-F5344CB8AC3E}">
        <p14:creationId xmlns:p14="http://schemas.microsoft.com/office/powerpoint/2010/main" val="132197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48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spcBef>
                <a:spcPct val="0"/>
              </a:spcBef>
              <a:buFontTx/>
              <a:buNone/>
            </a:pPr>
            <a:r>
              <a:rPr lang="en-GB" dirty="0"/>
              <a:t>Our 10 GSAT Dimensions</a:t>
            </a:r>
          </a:p>
        </p:txBody>
      </p:sp>
      <p:sp>
        <p:nvSpPr>
          <p:cNvPr id="31748" name="Espace réservé du pied de page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 World Scout Bureau Inc. </a:t>
            </a:r>
          </a:p>
        </p:txBody>
      </p:sp>
      <p:sp>
        <p:nvSpPr>
          <p:cNvPr id="31749" name="Espace réservé du numéro de diapositive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C39DDB-D10E-46DD-8EA5-8554A35E52E8}" type="slidenum">
              <a:rPr lang="en-US" smtClean="0"/>
              <a:pPr fontAlgn="base">
                <a:spcBef>
                  <a:spcPct val="0"/>
                </a:spcBef>
                <a:spcAft>
                  <a:spcPct val="0"/>
                </a:spcAft>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rPr>
              <a:t>© World Scout Bureau Inc.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Helvetica Neue Regular" panose="02000503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3522028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10</a:t>
            </a:fld>
            <a:endParaRPr lang="en-US"/>
          </a:p>
        </p:txBody>
      </p:sp>
    </p:spTree>
    <p:extLst>
      <p:ext uri="{BB962C8B-B14F-4D97-AF65-F5344CB8AC3E}">
        <p14:creationId xmlns:p14="http://schemas.microsoft.com/office/powerpoint/2010/main" val="132197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581151"/>
            <a:ext cx="8305800" cy="1343656"/>
          </a:xfrm>
          <a:prstGeom prst="rect">
            <a:avLst/>
          </a:prstGeom>
        </p:spPr>
        <p:txBody>
          <a:bodyPr anchor="ctr" anchorCtr="0"/>
          <a:lstStyle>
            <a:lvl1pPr algn="ctr">
              <a:spcAft>
                <a:spcPts val="0"/>
              </a:spcAft>
              <a:defRPr sz="3600" b="1" cap="none" baseline="0">
                <a:solidFill>
                  <a:schemeClr val="tx2"/>
                </a:solidFill>
                <a:effectLst/>
              </a:defRPr>
            </a:lvl1pPr>
          </a:lstStyle>
          <a:p>
            <a:r>
              <a:rPr lang="fr-CH" dirty="0"/>
              <a:t>Click to edit Master </a:t>
            </a:r>
            <a:br>
              <a:rPr lang="fr-CH" dirty="0"/>
            </a:br>
            <a:r>
              <a:rPr lang="fr-CH" dirty="0"/>
              <a:t>title style</a:t>
            </a:r>
            <a:endParaRPr dirty="0"/>
          </a:p>
        </p:txBody>
      </p:sp>
      <p:sp>
        <p:nvSpPr>
          <p:cNvPr id="3" name="Text Placeholder 2"/>
          <p:cNvSpPr>
            <a:spLocks noGrp="1"/>
          </p:cNvSpPr>
          <p:nvPr>
            <p:ph type="body" idx="1"/>
          </p:nvPr>
        </p:nvSpPr>
        <p:spPr>
          <a:xfrm>
            <a:off x="533400" y="3350911"/>
            <a:ext cx="8153400" cy="416021"/>
          </a:xfrm>
          <a:prstGeom prst="rect">
            <a:avLst/>
          </a:prstGeom>
        </p:spPr>
        <p:txBody>
          <a:bodyPr vert="horz" lIns="91440" tIns="45720" rIns="91440" bIns="45720" rtlCol="0">
            <a:normAutofit/>
          </a:bodyPr>
          <a:lstStyle>
            <a:lvl1pPr marL="0" indent="0" algn="ctr" defTabSz="914400" rtl="0" eaLnBrk="1" latinLnBrk="0" hangingPunct="1">
              <a:spcBef>
                <a:spcPts val="0"/>
              </a:spcBef>
              <a:buSzPct val="80000"/>
              <a:buFont typeface="Wingdings" pitchFamily="2" charset="2"/>
              <a:buNone/>
              <a:defRPr sz="2000" b="1" kern="1200">
                <a:solidFill>
                  <a:schemeClr val="tx1">
                    <a:lumMod val="65000"/>
                    <a:lumOff val="35000"/>
                  </a:schemeClr>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dirty="0"/>
              <a:t>Click to edit Master text styles</a:t>
            </a:r>
          </a:p>
        </p:txBody>
      </p:sp>
      <p:sp>
        <p:nvSpPr>
          <p:cNvPr id="4" name="Date Placeholder 3"/>
          <p:cNvSpPr>
            <a:spLocks noGrp="1"/>
          </p:cNvSpPr>
          <p:nvPr>
            <p:ph type="dt" sz="half" idx="10"/>
          </p:nvPr>
        </p:nvSpPr>
        <p:spPr>
          <a:xfrm>
            <a:off x="457200" y="4933950"/>
            <a:ext cx="2133600" cy="208430"/>
          </a:xfrm>
          <a:prstGeom prst="rect">
            <a:avLst/>
          </a:prstGeom>
        </p:spPr>
        <p:txBody>
          <a:bodyPr/>
          <a:lstStyle/>
          <a:p>
            <a:fld id="{ECBB9CC4-45DC-244C-8793-B9C95370924B}" type="datetime1">
              <a:rPr lang="en-US" smtClean="0"/>
              <a:pPr/>
              <a:t>7/4/19</a:t>
            </a:fld>
            <a:endParaRPr lang="en-US"/>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a:lvl1pPr>
          </a:lstStyle>
          <a:p>
            <a:r>
              <a:rPr lang="en-US"/>
              <a:t>© World Scout Bureau Inc.</a:t>
            </a:r>
            <a:endParaRPr lang="en-US" dirty="0"/>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a:p>
        </p:txBody>
      </p:sp>
      <p:sp>
        <p:nvSpPr>
          <p:cNvPr id="9" name="Title 1"/>
          <p:cNvSpPr>
            <a:spLocks noGrp="1"/>
          </p:cNvSpPr>
          <p:nvPr>
            <p:ph type="title" hasCustomPrompt="1"/>
          </p:nvPr>
        </p:nvSpPr>
        <p:spPr>
          <a:xfrm>
            <a:off x="4267200" y="1352550"/>
            <a:ext cx="4419599" cy="8382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r>
              <a:rPr lang="fr-CH" dirty="0"/>
              <a:t>Click to edit</a:t>
            </a:r>
            <a:br>
              <a:rPr lang="fr-CH" dirty="0"/>
            </a:br>
            <a:r>
              <a:rPr lang="fr-CH" dirty="0"/>
              <a:t>Master title style</a:t>
            </a:r>
            <a:endParaRPr dirty="0"/>
          </a:p>
        </p:txBody>
      </p:sp>
      <p:sp>
        <p:nvSpPr>
          <p:cNvPr id="8" name="Picture Placeholder 10"/>
          <p:cNvSpPr>
            <a:spLocks noGrp="1"/>
          </p:cNvSpPr>
          <p:nvPr>
            <p:ph type="pic" sz="quarter" idx="16"/>
          </p:nvPr>
        </p:nvSpPr>
        <p:spPr>
          <a:xfrm>
            <a:off x="2438400" y="1200150"/>
            <a:ext cx="1447800" cy="1447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dirty="0"/>
              <a:t>Click icon to add picture</a:t>
            </a:r>
            <a:endParaRPr dirty="0"/>
          </a:p>
        </p:txBody>
      </p:sp>
      <p:sp>
        <p:nvSpPr>
          <p:cNvPr id="13" name="Picture Placeholder 10"/>
          <p:cNvSpPr>
            <a:spLocks noGrp="1"/>
          </p:cNvSpPr>
          <p:nvPr>
            <p:ph type="pic" sz="quarter" idx="17"/>
          </p:nvPr>
        </p:nvSpPr>
        <p:spPr>
          <a:xfrm>
            <a:off x="2438400" y="3028950"/>
            <a:ext cx="1447800" cy="1447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dirty="0"/>
              <a:t>Click icon to add picture</a:t>
            </a:r>
            <a:endParaRPr dirty="0"/>
          </a:p>
        </p:txBody>
      </p:sp>
      <p:sp>
        <p:nvSpPr>
          <p:cNvPr id="14" name="Picture Placeholder 10"/>
          <p:cNvSpPr>
            <a:spLocks noGrp="1"/>
          </p:cNvSpPr>
          <p:nvPr>
            <p:ph type="pic" sz="quarter" idx="18"/>
          </p:nvPr>
        </p:nvSpPr>
        <p:spPr>
          <a:xfrm>
            <a:off x="533400" y="3028950"/>
            <a:ext cx="1447800" cy="1447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dirty="0"/>
              <a:t>Click icon to add picture</a:t>
            </a:r>
            <a:endParaRPr dirty="0"/>
          </a:p>
        </p:txBody>
      </p:sp>
      <p:sp>
        <p:nvSpPr>
          <p:cNvPr id="11" name="Text Placeholder 2"/>
          <p:cNvSpPr>
            <a:spLocks noGrp="1"/>
          </p:cNvSpPr>
          <p:nvPr>
            <p:ph type="body" idx="1" hasCustomPrompt="1"/>
          </p:nvPr>
        </p:nvSpPr>
        <p:spPr>
          <a:xfrm>
            <a:off x="533400" y="1643449"/>
            <a:ext cx="1752600" cy="646331"/>
          </a:xfrm>
          <a:prstGeom prst="rect">
            <a:avLst/>
          </a:prstGeom>
        </p:spPr>
        <p:txBody>
          <a:bodyPr vert="horz" wrap="square" lIns="91440" tIns="45720" rIns="91440" bIns="45720" rtlCol="0">
            <a:spAutoFit/>
          </a:bodyPr>
          <a:lstStyle>
            <a:lvl1pPr marL="0" indent="0" algn="r" defTabSz="914400" rtl="0" eaLnBrk="1" latinLnBrk="0" hangingPunct="1">
              <a:spcBef>
                <a:spcPts val="0"/>
              </a:spcBef>
              <a:buSzPct val="80000"/>
              <a:buFont typeface="Wingdings" pitchFamily="2" charset="2"/>
              <a:buNone/>
              <a:defRPr sz="1200" b="1" kern="1200">
                <a:solidFill>
                  <a:schemeClr val="tx1">
                    <a:lumMod val="65000"/>
                    <a:lumOff val="35000"/>
                  </a:schemeClr>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dirty="0"/>
              <a:t>Click to edit Master </a:t>
            </a:r>
            <a:br>
              <a:rPr lang="fr-CH" dirty="0"/>
            </a:br>
            <a:r>
              <a:rPr lang="fr-CH" dirty="0"/>
              <a:t>title style</a:t>
            </a:r>
          </a:p>
        </p:txBody>
      </p:sp>
      <p:sp>
        <p:nvSpPr>
          <p:cNvPr id="12" name="Content Placeholder 2"/>
          <p:cNvSpPr>
            <a:spLocks noGrp="1"/>
          </p:cNvSpPr>
          <p:nvPr>
            <p:ph idx="19"/>
          </p:nvPr>
        </p:nvSpPr>
        <p:spPr>
          <a:xfrm>
            <a:off x="4267200" y="2419350"/>
            <a:ext cx="4419600" cy="2362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a:lvl1pPr>
          </a:lstStyle>
          <a:p>
            <a:r>
              <a:rPr lang="en-US"/>
              <a:t>© World Scout Bureau Inc.</a:t>
            </a:r>
            <a:endParaRPr lang="en-US" dirty="0"/>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a:p>
        </p:txBody>
      </p:sp>
      <p:sp>
        <p:nvSpPr>
          <p:cNvPr id="15" name="Text Placeholder 3"/>
          <p:cNvSpPr>
            <a:spLocks noGrp="1"/>
          </p:cNvSpPr>
          <p:nvPr>
            <p:ph type="body" sz="half" idx="2" hasCustomPrompt="1"/>
          </p:nvPr>
        </p:nvSpPr>
        <p:spPr>
          <a:xfrm>
            <a:off x="6858000" y="1809750"/>
            <a:ext cx="1828799" cy="1752600"/>
          </a:xfrm>
          <a:prstGeom prst="rect">
            <a:avLst/>
          </a:prstGeom>
          <a:effectLst/>
        </p:spPr>
        <p:txBody>
          <a:bodyPr vert="horz" lIns="0" tIns="45720" rIns="0" bIns="45720" rtlCol="0">
            <a:normAutofit/>
            <a:scene3d>
              <a:camera prst="orthographicFront"/>
              <a:lightRig rig="chilly" dir="t"/>
            </a:scene3d>
            <a:sp3d extrusionH="6350">
              <a:extrusionClr>
                <a:schemeClr val="bg1"/>
              </a:extrusionClr>
            </a:sp3d>
          </a:bodyPr>
          <a:lstStyle>
            <a:lvl1pPr marL="0" indent="0" algn="l" defTabSz="914400" rtl="0" eaLnBrk="1" latinLnBrk="0" hangingPunct="1">
              <a:lnSpc>
                <a:spcPct val="110000"/>
              </a:lnSpc>
              <a:spcBef>
                <a:spcPts val="2000"/>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SzPct val="80000"/>
              <a:buFont typeface="Wingdings" pitchFamily="2" charset="2"/>
              <a:buNone/>
            </a:pPr>
            <a:r>
              <a:rPr lang="fr-CH" dirty="0"/>
              <a:t>Click to edit Master </a:t>
            </a:r>
            <a:br>
              <a:rPr lang="fr-CH" dirty="0"/>
            </a:br>
            <a:r>
              <a:rPr lang="fr-CH" dirty="0"/>
              <a:t>title style</a:t>
            </a:r>
          </a:p>
        </p:txBody>
      </p:sp>
      <p:sp>
        <p:nvSpPr>
          <p:cNvPr id="16" name="Picture Placeholder 10"/>
          <p:cNvSpPr>
            <a:spLocks noGrp="1"/>
          </p:cNvSpPr>
          <p:nvPr>
            <p:ph type="pic" sz="quarter" idx="13"/>
          </p:nvPr>
        </p:nvSpPr>
        <p:spPr>
          <a:xfrm>
            <a:off x="533400" y="1733550"/>
            <a:ext cx="1752600" cy="17526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dirty="0"/>
              <a:t>Click icon to add picture</a:t>
            </a:r>
            <a:endParaRPr dirty="0"/>
          </a:p>
        </p:txBody>
      </p:sp>
      <p:sp>
        <p:nvSpPr>
          <p:cNvPr id="17" name="Picture Placeholder 10"/>
          <p:cNvSpPr>
            <a:spLocks noGrp="1"/>
          </p:cNvSpPr>
          <p:nvPr>
            <p:ph type="pic" sz="quarter" idx="14"/>
          </p:nvPr>
        </p:nvSpPr>
        <p:spPr>
          <a:xfrm>
            <a:off x="2667000" y="1733550"/>
            <a:ext cx="1752600" cy="17526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dirty="0"/>
              <a:t>Click icon to add picture</a:t>
            </a:r>
            <a:endParaRPr dirty="0"/>
          </a:p>
        </p:txBody>
      </p:sp>
      <p:sp>
        <p:nvSpPr>
          <p:cNvPr id="18" name="Picture Placeholder 10"/>
          <p:cNvSpPr>
            <a:spLocks noGrp="1"/>
          </p:cNvSpPr>
          <p:nvPr>
            <p:ph type="pic" sz="quarter" idx="15"/>
          </p:nvPr>
        </p:nvSpPr>
        <p:spPr>
          <a:xfrm>
            <a:off x="4800600" y="1123950"/>
            <a:ext cx="1752600" cy="17526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dirty="0"/>
              <a:t>Click icon to add picture</a:t>
            </a:r>
            <a:endParaRPr dirty="0"/>
          </a:p>
        </p:txBody>
      </p:sp>
      <p:sp>
        <p:nvSpPr>
          <p:cNvPr id="9" name="Title 1"/>
          <p:cNvSpPr>
            <a:spLocks noGrp="1"/>
          </p:cNvSpPr>
          <p:nvPr>
            <p:ph type="title"/>
          </p:nvPr>
        </p:nvSpPr>
        <p:spPr>
          <a:xfrm>
            <a:off x="533400" y="3867150"/>
            <a:ext cx="5638800" cy="838200"/>
          </a:xfrm>
          <a:prstGeom prst="rect">
            <a:avLst/>
          </a:prstGeom>
          <a:scene3d>
            <a:camera prst="orthographicFront"/>
            <a:lightRig rig="chilly" dir="t"/>
          </a:scene3d>
          <a:sp3d extrusionH="12700">
            <a:extrusionClr>
              <a:schemeClr val="bg1"/>
            </a:extrusionClr>
          </a:sp3d>
        </p:spPr>
        <p:txBody>
          <a:bodyPr vert="horz" lIns="0" tIns="45720" rIns="0" bIns="45720" rtlCol="0" anchor="ctr">
            <a:noAutofit/>
            <a:sp3d extrusionH="12700">
              <a:extrusionClr>
                <a:schemeClr val="bg1"/>
              </a:extrusionClr>
            </a:sp3d>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r>
              <a:rPr lang="fr-CH" dirty="0"/>
              <a:t>Click to edit Master title style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933950"/>
            <a:ext cx="2133600" cy="208430"/>
          </a:xfrm>
          <a:prstGeom prst="rect">
            <a:avLst/>
          </a:prstGeom>
        </p:spPr>
        <p:txBody>
          <a:bodyPr/>
          <a:lstStyle/>
          <a:p>
            <a:fld id="{68E1BE7D-E85F-C949-88A0-1704BAE10D9D}" type="datetime1">
              <a:rPr lang="en-US" smtClean="0"/>
              <a:pPr/>
              <a:t>7/4/19</a:t>
            </a:fld>
            <a:endParaRPr lang="en-US"/>
          </a:p>
        </p:txBody>
      </p:sp>
      <p:sp>
        <p:nvSpPr>
          <p:cNvPr id="3" name="Footer Placeholder 2"/>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4" name="Slide Number Placeholder 3"/>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305800" cy="609600"/>
          </a:xfrm>
          <a:prstGeom prst="rect">
            <a:avLst/>
          </a:prstGeom>
        </p:spPr>
        <p:txBody>
          <a:bodyPr lIns="0" rIns="0" anchor="t"/>
          <a:lstStyle>
            <a:lvl1pPr algn="l">
              <a:lnSpc>
                <a:spcPct val="100000"/>
              </a:lnSpc>
              <a:defRPr sz="2400" b="1" baseline="0"/>
            </a:lvl1pPr>
          </a:lstStyle>
          <a:p>
            <a:r>
              <a:rPr lang="fr-FR"/>
              <a:t>Cliquez pour modifier le style du titre</a:t>
            </a:r>
            <a:endParaRPr dirty="0"/>
          </a:p>
        </p:txBody>
      </p:sp>
      <p:sp>
        <p:nvSpPr>
          <p:cNvPr id="3" name="Date Placeholder 3"/>
          <p:cNvSpPr>
            <a:spLocks noGrp="1"/>
          </p:cNvSpPr>
          <p:nvPr>
            <p:ph type="dt" sz="half" idx="10"/>
          </p:nvPr>
        </p:nvSpPr>
        <p:spPr>
          <a:xfrm>
            <a:off x="457200" y="4933950"/>
            <a:ext cx="2133600" cy="208430"/>
          </a:xfrm>
          <a:prstGeom prst="rect">
            <a:avLst/>
          </a:prstGeom>
        </p:spPr>
        <p:txBody>
          <a:bodyPr/>
          <a:lstStyle>
            <a:lvl1pPr>
              <a:defRPr/>
            </a:lvl1pPr>
          </a:lstStyle>
          <a:p>
            <a:pPr>
              <a:defRPr/>
            </a:pPr>
            <a:fld id="{F0FCAF19-29A8-8D47-817A-07466F50DCB0}" type="datetime1">
              <a:rPr lang="en-US" smtClean="0"/>
              <a:t>7/4/19</a:t>
            </a:fld>
            <a:endParaRPr lang="en-US"/>
          </a:p>
        </p:txBody>
      </p:sp>
      <p:sp>
        <p:nvSpPr>
          <p:cNvPr id="4" name="Footer Placeholder 4"/>
          <p:cNvSpPr>
            <a:spLocks noGrp="1"/>
          </p:cNvSpPr>
          <p:nvPr>
            <p:ph type="ftr" sz="quarter" idx="11"/>
          </p:nvPr>
        </p:nvSpPr>
        <p:spPr>
          <a:xfrm>
            <a:off x="3886200" y="4932828"/>
            <a:ext cx="1905000" cy="209552"/>
          </a:xfrm>
          <a:prstGeom prst="rect">
            <a:avLst/>
          </a:prstGeom>
        </p:spPr>
        <p:txBody>
          <a:bodyPr/>
          <a:lstStyle>
            <a:lvl1pPr>
              <a:defRPr/>
            </a:lvl1pPr>
          </a:lstStyle>
          <a:p>
            <a:pPr>
              <a:defRPr/>
            </a:pPr>
            <a:r>
              <a:rPr lang="en-US"/>
              <a:t>© World Scout Bureau Inc.</a:t>
            </a:r>
          </a:p>
        </p:txBody>
      </p:sp>
      <p:sp>
        <p:nvSpPr>
          <p:cNvPr id="5" name="Slide Number Placeholder 5"/>
          <p:cNvSpPr>
            <a:spLocks noGrp="1"/>
          </p:cNvSpPr>
          <p:nvPr>
            <p:ph type="sldNum" sz="quarter" idx="12"/>
          </p:nvPr>
        </p:nvSpPr>
        <p:spPr/>
        <p:txBody>
          <a:bodyPr/>
          <a:lstStyle>
            <a:lvl1pPr>
              <a:defRPr/>
            </a:lvl1pPr>
          </a:lstStyle>
          <a:p>
            <a:pPr>
              <a:defRPr/>
            </a:pPr>
            <a:fld id="{7E8532DA-33F2-46A5-BE2E-EC092F42039F}" type="slidenum">
              <a:rPr lang="en-US"/>
              <a:pPr>
                <a:defRPr/>
              </a:pPr>
              <a:t>‹#›</a:t>
            </a:fld>
            <a:endParaRPr lang="en-US"/>
          </a:p>
        </p:txBody>
      </p:sp>
    </p:spTree>
    <p:extLst>
      <p:ext uri="{BB962C8B-B14F-4D97-AF65-F5344CB8AC3E}">
        <p14:creationId xmlns:p14="http://schemas.microsoft.com/office/powerpoint/2010/main" val="273024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047750"/>
            <a:ext cx="3886200" cy="833178"/>
          </a:xfrm>
          <a:prstGeom prst="rect">
            <a:avLst/>
          </a:prstGeom>
        </p:spPr>
        <p:txBody>
          <a:bodyPr wrap="square" lIns="0" tIns="46800" rIns="0" bIns="46800" anchor="t">
            <a:noAutofit/>
          </a:bodyPr>
          <a:lstStyle>
            <a:lvl1pPr>
              <a:lnSpc>
                <a:spcPct val="100000"/>
              </a:lnSpc>
              <a:spcAft>
                <a:spcPts val="0"/>
              </a:spcAft>
              <a:defRPr>
                <a:solidFill>
                  <a:schemeClr val="tx2"/>
                </a:solidFill>
              </a:defRPr>
            </a:lvl1pPr>
          </a:lstStyle>
          <a:p>
            <a:r>
              <a:rPr lang="fr-CH" dirty="0"/>
              <a:t>Click to edit</a:t>
            </a:r>
            <a:br>
              <a:rPr lang="fr-CH" dirty="0"/>
            </a:br>
            <a:r>
              <a:rPr lang="fr-CH" dirty="0"/>
              <a:t>Master title style</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p>
            <a:fld id="{0D9B8E33-453D-6C4F-95B3-5387C50D32C9}" type="datetime1">
              <a:rPr lang="en-US" smtClean="0"/>
              <a:pPr/>
              <a:t>7/4/19</a:t>
            </a:fld>
            <a:endParaRPr lang="en-US"/>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
        <p:nvSpPr>
          <p:cNvPr id="9" name="Content Placeholder 2"/>
          <p:cNvSpPr>
            <a:spLocks noGrp="1"/>
          </p:cNvSpPr>
          <p:nvPr>
            <p:ph idx="1" hasCustomPrompt="1"/>
          </p:nvPr>
        </p:nvSpPr>
        <p:spPr>
          <a:xfrm>
            <a:off x="5334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48006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28" name="Text Placeholder 27"/>
          <p:cNvSpPr>
            <a:spLocks noGrp="1"/>
          </p:cNvSpPr>
          <p:nvPr>
            <p:ph type="body" sz="quarter" idx="14" hasCustomPrompt="1"/>
          </p:nvPr>
        </p:nvSpPr>
        <p:spPr>
          <a:xfrm>
            <a:off x="4800600" y="1047750"/>
            <a:ext cx="3886200" cy="833438"/>
          </a:xfrm>
          <a:prstGeom prst="rect">
            <a:avLst/>
          </a:prstGeom>
        </p:spPr>
        <p:txBody>
          <a:bodyPr vert="horz" wrap="square" anchor="t"/>
          <a:lstStyle>
            <a:lvl1pPr marL="0" indent="-457200">
              <a:spcBef>
                <a:spcPts val="0"/>
              </a:spcBef>
              <a:buFont typeface="Arial"/>
              <a:buNone/>
              <a:defRPr sz="2400" baseline="0">
                <a:solidFill>
                  <a:schemeClr val="tx2"/>
                </a:solidFill>
                <a:latin typeface="+mj-lt"/>
              </a:defRPr>
            </a:lvl1pPr>
          </a:lstStyle>
          <a:p>
            <a:pPr lvl="0"/>
            <a:r>
              <a:rPr lang="fr-CH" dirty="0"/>
              <a:t>Click to edit</a:t>
            </a:r>
            <a:br>
              <a:rPr lang="fr-CH" dirty="0"/>
            </a:br>
            <a:r>
              <a:rPr lang="fr-CH" dirty="0"/>
              <a:t>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153400" cy="762000"/>
          </a:xfrm>
          <a:prstGeom prst="rect">
            <a:avLst/>
          </a:prstGeom>
        </p:spPr>
        <p:txBody>
          <a:bodyPr lIns="0" tIns="46800" rIns="0" bIns="46800" anchor="t"/>
          <a:lstStyle>
            <a:lvl1pPr>
              <a:lnSpc>
                <a:spcPct val="100000"/>
              </a:lnSpc>
              <a:spcAft>
                <a:spcPts val="0"/>
              </a:spcAft>
              <a:defRPr baseline="0">
                <a:solidFill>
                  <a:schemeClr val="tx2"/>
                </a:solidFill>
              </a:defRPr>
            </a:lvl1pPr>
          </a:lstStyle>
          <a:p>
            <a:r>
              <a:rPr lang="fr-CH" dirty="0"/>
              <a:t>Click to edit Master title style</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p>
            <a:fld id="{B6C945F7-6C64-1E4A-8BA6-40D142064810}" type="datetime1">
              <a:rPr lang="en-US" smtClean="0"/>
              <a:pPr/>
              <a:t>7/4/19</a:t>
            </a:fld>
            <a:endParaRPr lang="en-US"/>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
        <p:nvSpPr>
          <p:cNvPr id="9" name="Content Placeholder 2"/>
          <p:cNvSpPr>
            <a:spLocks noGrp="1"/>
          </p:cNvSpPr>
          <p:nvPr>
            <p:ph idx="1" hasCustomPrompt="1"/>
          </p:nvPr>
        </p:nvSpPr>
        <p:spPr>
          <a:xfrm>
            <a:off x="5334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48006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153400" cy="457200"/>
          </a:xfrm>
          <a:prstGeom prst="rect">
            <a:avLst/>
          </a:prstGeom>
        </p:spPr>
        <p:txBody>
          <a:bodyPr lIns="0" tIns="46800" rIns="0" bIns="46800" anchor="t"/>
          <a:lstStyle>
            <a:lvl1pPr>
              <a:lnSpc>
                <a:spcPct val="100000"/>
              </a:lnSpc>
              <a:spcAft>
                <a:spcPts val="0"/>
              </a:spcAft>
              <a:defRPr>
                <a:solidFill>
                  <a:schemeClr val="tx2"/>
                </a:solidFill>
              </a:defRPr>
            </a:lvl1pPr>
          </a:lstStyle>
          <a:p>
            <a:r>
              <a:rPr lang="fr-CH" dirty="0"/>
              <a:t>Click to edit Master title style</a:t>
            </a:r>
            <a:endParaRPr dirty="0"/>
          </a:p>
        </p:txBody>
      </p:sp>
      <p:sp>
        <p:nvSpPr>
          <p:cNvPr id="3" name="Content Placeholder 2"/>
          <p:cNvSpPr>
            <a:spLocks noGrp="1"/>
          </p:cNvSpPr>
          <p:nvPr>
            <p:ph idx="1"/>
          </p:nvPr>
        </p:nvSpPr>
        <p:spPr>
          <a:xfrm>
            <a:off x="533400" y="1809750"/>
            <a:ext cx="8153400" cy="29718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p>
            <a:fld id="{075E0943-9BE5-5142-A467-257385665D5E}" type="datetime1">
              <a:rPr lang="en-US" smtClean="0"/>
              <a:pPr/>
              <a:t>7/4/19</a:t>
            </a:fld>
            <a:endParaRPr lang="en-US"/>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276350"/>
            <a:ext cx="8153400" cy="3048000"/>
          </a:xfrm>
          <a:prstGeom prst="rect">
            <a:avLst/>
          </a:prstGeom>
        </p:spPr>
        <p:txBody>
          <a:bodyPr anchor="ctr"/>
          <a:lstStyle>
            <a:lvl1pPr algn="ctr">
              <a:spcAft>
                <a:spcPts val="0"/>
              </a:spcAft>
              <a:defRPr sz="3200" baseline="0"/>
            </a:lvl1pPr>
          </a:lstStyle>
          <a:p>
            <a:r>
              <a:rPr lang="fr-CH" dirty="0"/>
              <a:t>Click to edit Master </a:t>
            </a:r>
            <a:br>
              <a:rPr lang="fr-CH" dirty="0"/>
            </a:br>
            <a:r>
              <a:rPr lang="fr-CH" dirty="0"/>
              <a:t>title style</a:t>
            </a:r>
            <a:endParaRPr dirty="0"/>
          </a:p>
        </p:txBody>
      </p:sp>
      <p:sp>
        <p:nvSpPr>
          <p:cNvPr id="3" name="Date Placeholder 2"/>
          <p:cNvSpPr>
            <a:spLocks noGrp="1"/>
          </p:cNvSpPr>
          <p:nvPr>
            <p:ph type="dt" sz="half" idx="10"/>
          </p:nvPr>
        </p:nvSpPr>
        <p:spPr>
          <a:xfrm>
            <a:off x="457200" y="4933950"/>
            <a:ext cx="2133600" cy="208430"/>
          </a:xfrm>
          <a:prstGeom prst="rect">
            <a:avLst/>
          </a:prstGeom>
        </p:spPr>
        <p:txBody>
          <a:bodyPr/>
          <a:lstStyle/>
          <a:p>
            <a:fld id="{7F8A7443-7A16-ED4F-B270-4DB807D057B1}" type="datetime1">
              <a:rPr lang="en-US" smtClean="0"/>
              <a:pPr/>
              <a:t>7/4/19</a:t>
            </a:fld>
            <a:endParaRPr lang="en-US"/>
          </a:p>
        </p:txBody>
      </p:sp>
      <p:sp>
        <p:nvSpPr>
          <p:cNvPr id="4" name="Footer Placeholder 3"/>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5" name="Slide Number Placeholder 4"/>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153400" cy="457200"/>
          </a:xfrm>
          <a:prstGeom prst="rect">
            <a:avLst/>
          </a:prstGeom>
        </p:spPr>
        <p:txBody>
          <a:bodyPr lIns="0" tIns="46800" rIns="0" bIns="46800" anchor="t"/>
          <a:lstStyle>
            <a:lvl1pPr>
              <a:lnSpc>
                <a:spcPct val="100000"/>
              </a:lnSpc>
              <a:spcAft>
                <a:spcPts val="0"/>
              </a:spcAft>
              <a:defRPr>
                <a:solidFill>
                  <a:schemeClr val="tx2"/>
                </a:solidFill>
              </a:defRPr>
            </a:lvl1pPr>
          </a:lstStyle>
          <a:p>
            <a:r>
              <a:rPr lang="fr-CH" dirty="0"/>
              <a:t>Click to edit Master title style</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p>
            <a:fld id="{00D8DB98-725D-9E48-85D9-67C5D77CFB2B}" type="datetime1">
              <a:rPr lang="en-US" smtClean="0"/>
              <a:pPr/>
              <a:t>7/4/19</a:t>
            </a:fld>
            <a:endParaRPr lang="en-US"/>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
        <p:nvSpPr>
          <p:cNvPr id="11" name="Text Placeholder 2"/>
          <p:cNvSpPr>
            <a:spLocks noGrp="1"/>
          </p:cNvSpPr>
          <p:nvPr>
            <p:ph type="body" idx="1" hasCustomPrompt="1"/>
          </p:nvPr>
        </p:nvSpPr>
        <p:spPr>
          <a:xfrm>
            <a:off x="533400" y="2800350"/>
            <a:ext cx="3124200" cy="584776"/>
          </a:xfrm>
          <a:prstGeom prst="rect">
            <a:avLst/>
          </a:prstGeom>
        </p:spPr>
        <p:txBody>
          <a:bodyPr vert="horz" wrap="square" lIns="91440" tIns="45720" rIns="91440" bIns="45720" rtlCol="0">
            <a:spAutoFit/>
          </a:bodyPr>
          <a:lstStyle>
            <a:lvl1pPr marL="0" indent="0" algn="r" defTabSz="914400" rtl="0" eaLnBrk="1" latinLnBrk="0" hangingPunct="1">
              <a:spcBef>
                <a:spcPts val="0"/>
              </a:spcBef>
              <a:buSzPct val="80000"/>
              <a:buFont typeface="Wingdings" pitchFamily="2" charset="2"/>
              <a:buNone/>
              <a:defRPr sz="1600" b="1" kern="1200">
                <a:solidFill>
                  <a:schemeClr val="tx1">
                    <a:lumMod val="65000"/>
                    <a:lumOff val="35000"/>
                  </a:schemeClr>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dirty="0"/>
              <a:t>Click to edit Master </a:t>
            </a:r>
            <a:br>
              <a:rPr lang="fr-CH" dirty="0"/>
            </a:br>
            <a:r>
              <a:rPr lang="fr-CH" dirty="0"/>
              <a:t>title style</a:t>
            </a:r>
          </a:p>
        </p:txBody>
      </p:sp>
      <p:sp>
        <p:nvSpPr>
          <p:cNvPr id="9" name="Content Placeholder 2"/>
          <p:cNvSpPr>
            <a:spLocks noGrp="1"/>
          </p:cNvSpPr>
          <p:nvPr>
            <p:ph idx="13"/>
          </p:nvPr>
        </p:nvSpPr>
        <p:spPr>
          <a:xfrm>
            <a:off x="3886200" y="1809750"/>
            <a:ext cx="4800600" cy="29718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305800" cy="609600"/>
          </a:xfrm>
          <a:prstGeom prst="rect">
            <a:avLst/>
          </a:prstGeom>
        </p:spPr>
        <p:txBody>
          <a:bodyPr lIns="0" rIns="0" anchor="t"/>
          <a:lstStyle>
            <a:lvl1pPr algn="l">
              <a:lnSpc>
                <a:spcPct val="100000"/>
              </a:lnSpc>
              <a:defRPr sz="2400" b="1" baseline="0"/>
            </a:lvl1pPr>
          </a:lstStyle>
          <a:p>
            <a:r>
              <a:rPr lang="fr-CH" dirty="0"/>
              <a:t>Click to edit Master title style</a:t>
            </a:r>
            <a:endParaRPr dirty="0"/>
          </a:p>
        </p:txBody>
      </p:sp>
      <p:sp>
        <p:nvSpPr>
          <p:cNvPr id="5" name="Date Placeholder 4"/>
          <p:cNvSpPr>
            <a:spLocks noGrp="1"/>
          </p:cNvSpPr>
          <p:nvPr>
            <p:ph type="dt" sz="half" idx="10"/>
          </p:nvPr>
        </p:nvSpPr>
        <p:spPr>
          <a:xfrm>
            <a:off x="457200" y="4933950"/>
            <a:ext cx="2133600" cy="208430"/>
          </a:xfrm>
          <a:prstGeom prst="rect">
            <a:avLst/>
          </a:prstGeom>
        </p:spPr>
        <p:txBody>
          <a:bodyPr/>
          <a:lstStyle/>
          <a:p>
            <a:fld id="{C7C552E3-2BB4-154A-B654-AFA01D184FE8}" type="datetime1">
              <a:rPr lang="en-US" smtClean="0"/>
              <a:pPr/>
              <a:t>7/4/19</a:t>
            </a:fld>
            <a:endParaRPr lang="en-US"/>
          </a:p>
        </p:txBody>
      </p:sp>
      <p:sp>
        <p:nvSpPr>
          <p:cNvPr id="6" name="Footer Placeholder 5"/>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7" name="Slide Number Placeholder 6"/>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57200" y="4933950"/>
            <a:ext cx="2133600" cy="208430"/>
          </a:xfrm>
          <a:prstGeom prst="rect">
            <a:avLst/>
          </a:prstGeom>
        </p:spPr>
        <p:txBody>
          <a:bodyPr/>
          <a:lstStyle/>
          <a:p>
            <a:fld id="{5DC08E2B-07B6-9B46-A912-72E4A6F39A13}" type="datetime1">
              <a:rPr lang="en-US" smtClean="0"/>
              <a:pPr/>
              <a:t>7/4/19</a:t>
            </a:fld>
            <a:endParaRPr lang="en-US"/>
          </a:p>
        </p:txBody>
      </p:sp>
      <p:sp>
        <p:nvSpPr>
          <p:cNvPr id="6" name="Footer Placeholder 5"/>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7" name="Slide Number Placeholder 6"/>
          <p:cNvSpPr>
            <a:spLocks noGrp="1"/>
          </p:cNvSpPr>
          <p:nvPr>
            <p:ph type="sldNum" sz="quarter" idx="12"/>
          </p:nvPr>
        </p:nvSpPr>
        <p:spPr/>
        <p:txBody>
          <a:bodyPr/>
          <a:lstStyle/>
          <a:p>
            <a:fld id="{5F702A45-47BF-984A-A12C-FE3DF6400CA5}" type="slidenum">
              <a:rPr lang="en-US" smtClean="0"/>
              <a:pPr/>
              <a:t>‹#›</a:t>
            </a:fld>
            <a:endParaRPr lang="en-US" dirty="0"/>
          </a:p>
        </p:txBody>
      </p:sp>
      <p:sp>
        <p:nvSpPr>
          <p:cNvPr id="8" name="Title 1"/>
          <p:cNvSpPr>
            <a:spLocks noGrp="1"/>
          </p:cNvSpPr>
          <p:nvPr>
            <p:ph type="title" hasCustomPrompt="1"/>
          </p:nvPr>
        </p:nvSpPr>
        <p:spPr>
          <a:xfrm>
            <a:off x="4800600" y="1123950"/>
            <a:ext cx="3886200" cy="8382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r>
              <a:rPr lang="fr-CH" dirty="0"/>
              <a:t>Click to edit</a:t>
            </a:r>
            <a:br>
              <a:rPr lang="fr-CH" dirty="0"/>
            </a:br>
            <a:r>
              <a:rPr lang="fr-CH" dirty="0"/>
              <a:t>Master title style</a:t>
            </a:r>
            <a:endParaRPr dirty="0"/>
          </a:p>
        </p:txBody>
      </p:sp>
      <p:sp>
        <p:nvSpPr>
          <p:cNvPr id="11" name="Picture Placeholder 10"/>
          <p:cNvSpPr>
            <a:spLocks noGrp="1"/>
          </p:cNvSpPr>
          <p:nvPr>
            <p:ph type="pic" sz="quarter" idx="13"/>
          </p:nvPr>
        </p:nvSpPr>
        <p:spPr>
          <a:xfrm>
            <a:off x="533400" y="1276350"/>
            <a:ext cx="3962400" cy="28956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ctr" defTabSz="914400" rtl="0" eaLnBrk="1" latinLnBrk="0" hangingPunct="1">
              <a:spcBef>
                <a:spcPts val="2000"/>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dirty="0"/>
              <a:t>Click icon to add picture</a:t>
            </a:r>
            <a:endParaRPr dirty="0"/>
          </a:p>
        </p:txBody>
      </p:sp>
      <p:sp>
        <p:nvSpPr>
          <p:cNvPr id="9" name="Content Placeholder 2"/>
          <p:cNvSpPr>
            <a:spLocks noGrp="1"/>
          </p:cNvSpPr>
          <p:nvPr>
            <p:ph idx="1"/>
          </p:nvPr>
        </p:nvSpPr>
        <p:spPr>
          <a:xfrm>
            <a:off x="4800600" y="2190750"/>
            <a:ext cx="3886200" cy="25908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57200" y="4933950"/>
            <a:ext cx="2133600" cy="208430"/>
          </a:xfrm>
          <a:prstGeom prst="rect">
            <a:avLst/>
          </a:prstGeom>
        </p:spPr>
        <p:txBody>
          <a:bodyPr/>
          <a:lstStyle/>
          <a:p>
            <a:fld id="{53EE13CC-06FC-7D42-871B-0440A4F4488E}" type="datetime1">
              <a:rPr lang="en-US" smtClean="0"/>
              <a:pPr/>
              <a:t>7/4/19</a:t>
            </a:fld>
            <a:endParaRPr lang="en-US"/>
          </a:p>
        </p:txBody>
      </p:sp>
      <p:sp>
        <p:nvSpPr>
          <p:cNvPr id="6" name="Footer Placeholder 5"/>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7" name="Slide Number Placeholder 6"/>
          <p:cNvSpPr>
            <a:spLocks noGrp="1"/>
          </p:cNvSpPr>
          <p:nvPr>
            <p:ph type="sldNum" sz="quarter" idx="12"/>
          </p:nvPr>
        </p:nvSpPr>
        <p:spPr/>
        <p:txBody>
          <a:bodyPr/>
          <a:lstStyle/>
          <a:p>
            <a:fld id="{5F702A45-47BF-984A-A12C-FE3DF6400CA5}" type="slidenum">
              <a:rPr lang="en-US" smtClean="0"/>
              <a:pPr/>
              <a:t>‹#›</a:t>
            </a:fld>
            <a:endParaRPr lang="en-US" dirty="0"/>
          </a:p>
        </p:txBody>
      </p:sp>
      <p:sp>
        <p:nvSpPr>
          <p:cNvPr id="8" name="Title 1"/>
          <p:cNvSpPr>
            <a:spLocks noGrp="1"/>
          </p:cNvSpPr>
          <p:nvPr>
            <p:ph type="title" hasCustomPrompt="1"/>
          </p:nvPr>
        </p:nvSpPr>
        <p:spPr>
          <a:xfrm>
            <a:off x="4800600" y="1123950"/>
            <a:ext cx="3886200" cy="8382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r>
              <a:rPr lang="fr-CH" dirty="0"/>
              <a:t>Click to edit</a:t>
            </a:r>
            <a:br>
              <a:rPr lang="fr-CH" dirty="0"/>
            </a:br>
            <a:r>
              <a:rPr lang="fr-CH" dirty="0"/>
              <a:t>Master title style</a:t>
            </a:r>
            <a:endParaRPr dirty="0"/>
          </a:p>
        </p:txBody>
      </p:sp>
      <p:sp>
        <p:nvSpPr>
          <p:cNvPr id="9" name="Text Placeholder 3"/>
          <p:cNvSpPr>
            <a:spLocks noGrp="1"/>
          </p:cNvSpPr>
          <p:nvPr>
            <p:ph type="body" sz="half" idx="2" hasCustomPrompt="1"/>
          </p:nvPr>
        </p:nvSpPr>
        <p:spPr>
          <a:xfrm>
            <a:off x="4800600" y="2190750"/>
            <a:ext cx="3886199" cy="2286000"/>
          </a:xfrm>
          <a:prstGeom prst="rect">
            <a:avLst/>
          </a:prstGeom>
          <a:effectLst/>
        </p:spPr>
        <p:txBody>
          <a:bodyPr vert="horz" lIns="0" tIns="45720" rIns="0" bIns="45720" rtlCol="0">
            <a:normAutofit/>
            <a:scene3d>
              <a:camera prst="orthographicFront"/>
              <a:lightRig rig="chilly" dir="t"/>
            </a:scene3d>
            <a:sp3d extrusionH="6350">
              <a:extrusionClr>
                <a:schemeClr val="bg1"/>
              </a:extrusionClr>
            </a:sp3d>
          </a:bodyPr>
          <a:lstStyle>
            <a:lvl1pPr marL="0" indent="0" algn="l" defTabSz="914400" rtl="0" eaLnBrk="1" latinLnBrk="0" hangingPunct="1">
              <a:lnSpc>
                <a:spcPct val="110000"/>
              </a:lnSpc>
              <a:spcBef>
                <a:spcPts val="2000"/>
              </a:spcBef>
              <a:buSzPct val="80000"/>
              <a:buFont typeface="Wingdings" pitchFamily="2" charset="2"/>
              <a:buNone/>
              <a:defRPr sz="1600" kern="1200">
                <a:solidFill>
                  <a:schemeClr val="tx1">
                    <a:lumMod val="65000"/>
                    <a:lumOff val="35000"/>
                  </a:schemeClr>
                </a:solidFill>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SzPct val="80000"/>
              <a:buFont typeface="Wingdings" pitchFamily="2" charset="2"/>
              <a:buNone/>
            </a:pPr>
            <a:r>
              <a:rPr lang="fr-CH" dirty="0"/>
              <a:t>Click to edit Master </a:t>
            </a:r>
            <a:br>
              <a:rPr lang="fr-CH" dirty="0"/>
            </a:br>
            <a:r>
              <a:rPr lang="fr-CH" dirty="0"/>
              <a:t>title style</a:t>
            </a:r>
          </a:p>
        </p:txBody>
      </p:sp>
      <p:sp>
        <p:nvSpPr>
          <p:cNvPr id="11" name="Picture Placeholder 10"/>
          <p:cNvSpPr>
            <a:spLocks noGrp="1"/>
          </p:cNvSpPr>
          <p:nvPr>
            <p:ph type="pic" sz="quarter" idx="13"/>
          </p:nvPr>
        </p:nvSpPr>
        <p:spPr>
          <a:xfrm>
            <a:off x="533400" y="1276350"/>
            <a:ext cx="3962400" cy="28956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ctr" defTabSz="914400" rtl="0" eaLnBrk="1" latinLnBrk="0" hangingPunct="1">
              <a:spcBef>
                <a:spcPts val="2000"/>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dirty="0"/>
              <a:t>Click icon to add picture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chemeClr val="bg2">
                <a:tint val="10000"/>
                <a:alpha val="80000"/>
                <a:satMod val="300000"/>
              </a:schemeClr>
            </a:gs>
            <a:gs pos="100000">
              <a:schemeClr val="bg1">
                <a:lumMod val="75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4933950"/>
            <a:ext cx="2133600" cy="208430"/>
          </a:xfrm>
          <a:prstGeom prst="rect">
            <a:avLst/>
          </a:prstGeom>
        </p:spPr>
        <p:txBody>
          <a:bodyPr vert="horz" lIns="91440" tIns="45720" rIns="91440" bIns="45720" rtlCol="0" anchor="ctr"/>
          <a:lstStyle>
            <a:lvl1pPr marL="0" algn="r" defTabSz="914400" rtl="0" eaLnBrk="1" latinLnBrk="0" hangingPunct="1">
              <a:defRPr sz="700" b="0" kern="1200">
                <a:solidFill>
                  <a:schemeClr val="bg1"/>
                </a:solidFill>
                <a:latin typeface="+mn-lt"/>
                <a:ea typeface="+mn-ea"/>
                <a:cs typeface="+mn-cs"/>
              </a:defRPr>
            </a:lvl1pPr>
          </a:lstStyle>
          <a:p>
            <a:fld id="{5F702A45-47BF-984A-A12C-FE3DF6400C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59" r:id="rId2"/>
    <p:sldLayoutId id="2147483763" r:id="rId3"/>
    <p:sldLayoutId id="2147483743" r:id="rId4"/>
    <p:sldLayoutId id="2147483748" r:id="rId5"/>
    <p:sldLayoutId id="2147483760" r:id="rId6"/>
    <p:sldLayoutId id="2147483750" r:id="rId7"/>
    <p:sldLayoutId id="2147483751" r:id="rId8"/>
    <p:sldLayoutId id="2147483762" r:id="rId9"/>
    <p:sldLayoutId id="2147483761" r:id="rId10"/>
    <p:sldLayoutId id="2147483757" r:id="rId11"/>
    <p:sldLayoutId id="2147483742" r:id="rId12"/>
    <p:sldLayoutId id="2147483749" r:id="rId13"/>
    <p:sldLayoutId id="2147483758" r:id="rId14"/>
    <p:sldLayoutId id="214748376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spcAft>
          <a:spcPts val="1800"/>
        </a:spcAft>
        <a:buNone/>
        <a:defRPr sz="2400" b="1" kern="1200" baseline="0">
          <a:solidFill>
            <a:schemeClr val="tx2"/>
          </a:solidFill>
          <a:effectLst/>
          <a:latin typeface="+mj-lt"/>
          <a:ea typeface="+mj-ea"/>
          <a:cs typeface="+mj-cs"/>
        </a:defRPr>
      </a:lvl1pPr>
    </p:titleStyle>
    <p:bodyStyle>
      <a:lvl1pPr marL="342900" indent="-342900" algn="l" defTabSz="914400" rtl="0" eaLnBrk="1" latinLnBrk="0" hangingPunct="1">
        <a:spcBef>
          <a:spcPts val="2000"/>
        </a:spcBef>
        <a:buSzPct val="80000"/>
        <a:buFont typeface="Wingdings" pitchFamily="2" charset="2"/>
        <a:buChar char="l"/>
        <a:defRPr sz="1600" b="1" kern="1200" cap="none">
          <a:solidFill>
            <a:schemeClr val="tx1">
              <a:lumMod val="75000"/>
              <a:lumOff val="25000"/>
            </a:schemeClr>
          </a:solidFill>
          <a:effectLst/>
          <a:latin typeface="+mn-lt"/>
          <a:ea typeface="+mn-ea"/>
          <a:cs typeface="+mn-cs"/>
        </a:defRPr>
      </a:lvl1pPr>
      <a:lvl2pPr marL="6858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2pPr>
      <a:lvl3pPr marL="10350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3pPr>
      <a:lvl4pPr marL="13716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4pPr>
      <a:lvl5pPr marL="17208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png"/><Relationship Id="rId4" Type="http://schemas.microsoft.com/office/2007/relationships/hdphoto" Target="../media/hdphoto9.wdp"/><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3.png"/><Relationship Id="rId10" Type="http://schemas.openxmlformats.org/officeDocument/2006/relationships/image" Target="../media/image47.png"/><Relationship Id="rId4" Type="http://schemas.microsoft.com/office/2007/relationships/hdphoto" Target="../media/hdphoto10.wdp"/><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3.png"/><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3.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3.png"/><Relationship Id="rId15" Type="http://schemas.openxmlformats.org/officeDocument/2006/relationships/image" Target="../media/image21.svg"/><Relationship Id="rId10" Type="http://schemas.openxmlformats.org/officeDocument/2006/relationships/image" Target="../media/image16.png"/><Relationship Id="rId4" Type="http://schemas.microsoft.com/office/2007/relationships/hdphoto" Target="../media/hdphoto6.wdp"/><Relationship Id="rId9" Type="http://schemas.openxmlformats.org/officeDocument/2006/relationships/image" Target="../media/image15.sv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7.xml"/><Relationship Id="rId16"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5" Type="http://schemas.openxmlformats.org/officeDocument/2006/relationships/image" Target="../media/image32.png"/><Relationship Id="rId10" Type="http://schemas.openxmlformats.org/officeDocument/2006/relationships/image" Target="../media/image27.png"/><Relationship Id="rId4" Type="http://schemas.microsoft.com/office/2007/relationships/hdphoto" Target="../media/hdphoto7.wdp"/><Relationship Id="rId9" Type="http://schemas.openxmlformats.org/officeDocument/2006/relationships/image" Target="../media/image26.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0C7567C-AB5D-8D4E-A3A5-58627ECC4F07}" type="slidenum">
              <a:rPr lang="es-ES"/>
              <a:pPr>
                <a:defRPr/>
              </a:pPr>
              <a:t>1</a:t>
            </a:fld>
            <a:endParaRPr lang="es-ES"/>
          </a:p>
        </p:txBody>
      </p:sp>
    </p:spTree>
    <p:extLst>
      <p:ext uri="{BB962C8B-B14F-4D97-AF65-F5344CB8AC3E}">
        <p14:creationId xmlns:p14="http://schemas.microsoft.com/office/powerpoint/2010/main" val="370847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7378E1-ACAE-3340-9C88-FD33E62AA2B9}"/>
              </a:ext>
            </a:extLst>
          </p:cNvPr>
          <p:cNvSpPr/>
          <p:nvPr/>
        </p:nvSpPr>
        <p:spPr>
          <a:xfrm>
            <a:off x="4426246" y="5215"/>
            <a:ext cx="4752528" cy="5138285"/>
          </a:xfrm>
          <a:prstGeom prst="rect">
            <a:avLst/>
          </a:prstGeom>
          <a:solidFill>
            <a:schemeClr val="tx1">
              <a:alpha val="7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41" name="Title 40"/>
          <p:cNvSpPr>
            <a:spLocks noGrp="1"/>
          </p:cNvSpPr>
          <p:nvPr>
            <p:ph type="title"/>
          </p:nvPr>
        </p:nvSpPr>
        <p:spPr>
          <a:xfrm>
            <a:off x="531005" y="1086971"/>
            <a:ext cx="7113240" cy="702567"/>
          </a:xfrm>
        </p:spPr>
        <p:txBody>
          <a:bodyPr/>
          <a:lstStyle/>
          <a:p>
            <a:pPr algn="l"/>
            <a:r>
              <a:rPr lang="es-ES_tradnl">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¿Cómo </a:t>
            </a:r>
            <a:br>
              <a:rPr lang="es-ES_tradnl">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br>
            <a:r>
              <a:rPr lang="es-ES_tradnl">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funciona?</a:t>
            </a:r>
          </a:p>
        </p:txBody>
      </p:sp>
      <p:sp>
        <p:nvSpPr>
          <p:cNvPr id="5" name="Slide Number Placeholder 4"/>
          <p:cNvSpPr>
            <a:spLocks noGrp="1"/>
          </p:cNvSpPr>
          <p:nvPr>
            <p:ph type="sldNum" sz="quarter" idx="12"/>
          </p:nvPr>
        </p:nvSpPr>
        <p:spPr/>
        <p:txBody>
          <a:bodyPr/>
          <a:lstStyle/>
          <a:p>
            <a:fld id="{5F702A45-47BF-984A-A12C-FE3DF6400CA5}" type="slidenum">
              <a:rPr lang="en-US" smtClean="0"/>
              <a:pPr/>
              <a:t>10</a:t>
            </a:fld>
            <a:endParaRPr lang="en-US" dirty="0"/>
          </a:p>
        </p:txBody>
      </p:sp>
      <p:sp>
        <p:nvSpPr>
          <p:cNvPr id="6" name="Content Placeholder 6"/>
          <p:cNvSpPr txBox="1">
            <a:spLocks/>
          </p:cNvSpPr>
          <p:nvPr/>
        </p:nvSpPr>
        <p:spPr>
          <a:xfrm>
            <a:off x="4537226" y="483472"/>
            <a:ext cx="4606774" cy="3879675"/>
          </a:xfrm>
          <a:prstGeom prst="rect">
            <a:avLst/>
          </a:prstGeom>
        </p:spPr>
        <p:txBody>
          <a:bodyPr vert="horz" lIns="91440" tIns="45720" rIns="91440" bIns="45720" rtlCol="0">
            <a:noAutofit/>
          </a:bodyPr>
          <a:lstStyle>
            <a:lvl1pPr marL="0" indent="0" algn="ctr" defTabSz="914400" rtl="0" eaLnBrk="1" latinLnBrk="0" hangingPunct="1">
              <a:spcBef>
                <a:spcPts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457200" indent="-457200" algn="l">
              <a:spcAft>
                <a:spcPts val="600"/>
              </a:spcAft>
              <a:buFont typeface="Arial"/>
              <a:buChar char="•"/>
            </a:pPr>
            <a:r>
              <a:rPr lang="es-ES_tradnl" b="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Puntaje entre  0 y 3</a:t>
            </a:r>
          </a:p>
          <a:p>
            <a:pPr marL="457200" indent="-457200" algn="l">
              <a:spcAft>
                <a:spcPts val="600"/>
              </a:spcAft>
              <a:buFont typeface="Arial"/>
              <a:buChar char="•"/>
            </a:pPr>
            <a:r>
              <a:rPr lang="es-ES_tradnl" b="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Basado en Evidencias</a:t>
            </a:r>
          </a:p>
          <a:p>
            <a:pPr marL="457200" indent="-457200" algn="l">
              <a:spcAft>
                <a:spcPts val="600"/>
              </a:spcAft>
              <a:buFont typeface="Arial"/>
              <a:buChar char="•"/>
            </a:pPr>
            <a:r>
              <a:rPr lang="es-ES_tradnl" b="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15 Banderas Rojas</a:t>
            </a:r>
            <a:br>
              <a:rPr lang="es-ES_tradnl" b="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br>
            <a:r>
              <a:rPr lang="es-ES_tradnl" b="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(No Conformidades Mayores)</a:t>
            </a:r>
          </a:p>
          <a:p>
            <a:pPr marL="457200" indent="-457200" algn="l">
              <a:spcAft>
                <a:spcPts val="600"/>
              </a:spcAft>
              <a:buFont typeface="Arial"/>
              <a:buChar char="•"/>
            </a:pPr>
            <a:r>
              <a:rPr lang="es-ES_tradnl" b="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5 Dimensiones Clave</a:t>
            </a:r>
          </a:p>
          <a:p>
            <a:pPr marL="757238" lvl="1">
              <a:lnSpc>
                <a:spcPct val="110000"/>
              </a:lnSpc>
              <a:spcBef>
                <a:spcPts val="0"/>
              </a:spcBef>
            </a:pPr>
            <a:r>
              <a:rPr lang="es-ES_tradnl" sz="160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D02 – Marco de Gobernanza </a:t>
            </a:r>
          </a:p>
          <a:p>
            <a:pPr marL="757238" lvl="1">
              <a:lnSpc>
                <a:spcPct val="110000"/>
              </a:lnSpc>
              <a:spcBef>
                <a:spcPts val="0"/>
              </a:spcBef>
            </a:pPr>
            <a:r>
              <a:rPr lang="es-ES_tradnl" sz="160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D03 – Marco Estratégica</a:t>
            </a:r>
          </a:p>
          <a:p>
            <a:pPr marL="757238" lvl="1">
              <a:lnSpc>
                <a:spcPct val="110000"/>
              </a:lnSpc>
              <a:spcBef>
                <a:spcPts val="0"/>
              </a:spcBef>
            </a:pPr>
            <a:r>
              <a:rPr lang="es-ES_tradnl" sz="160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D06 – Adultos en el Movimiento Scout</a:t>
            </a:r>
          </a:p>
          <a:p>
            <a:pPr marL="757238" lvl="1">
              <a:lnSpc>
                <a:spcPct val="110000"/>
              </a:lnSpc>
              <a:spcBef>
                <a:spcPts val="0"/>
              </a:spcBef>
            </a:pPr>
            <a:r>
              <a:rPr lang="es-ES_tradnl" sz="160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D07 – Asignación de Recursos y 	        Controles Fiancieros</a:t>
            </a:r>
          </a:p>
          <a:p>
            <a:pPr marL="757238" lvl="1">
              <a:lnSpc>
                <a:spcPct val="110000"/>
              </a:lnSpc>
              <a:spcBef>
                <a:spcPts val="0"/>
              </a:spcBef>
            </a:pPr>
            <a:r>
              <a:rPr lang="es-ES_tradnl" sz="160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D08 – Programa de Jóvenes</a:t>
            </a:r>
          </a:p>
          <a:p>
            <a:pPr marL="457200" indent="-457200" algn="l">
              <a:spcAft>
                <a:spcPts val="600"/>
              </a:spcAft>
              <a:buFont typeface="Arial"/>
              <a:buChar char="•"/>
            </a:pPr>
            <a:endParaRPr lang="es-ES_tradnl" b="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endParaRPr>
          </a:p>
          <a:p>
            <a:pPr marL="457200" indent="-457200" algn="l">
              <a:spcAft>
                <a:spcPts val="600"/>
              </a:spcAft>
              <a:buFont typeface="Arial"/>
              <a:buChar char="•"/>
            </a:pPr>
            <a:endParaRPr lang="es-ES_tradnl" b="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endParaRPr>
          </a:p>
          <a:p>
            <a:pPr marL="457200" indent="-457200" algn="l">
              <a:spcAft>
                <a:spcPts val="600"/>
              </a:spcAft>
              <a:buFont typeface="Arial"/>
              <a:buChar char="•"/>
            </a:pPr>
            <a:endParaRPr lang="es-ES_tradnl" b="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endParaRPr>
          </a:p>
          <a:p>
            <a:pPr algn="l">
              <a:spcAft>
                <a:spcPts val="600"/>
              </a:spcAft>
            </a:pPr>
            <a:endParaRPr lang="es-ES_tradnl" b="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endParaRPr>
          </a:p>
        </p:txBody>
      </p:sp>
      <p:pic>
        <p:nvPicPr>
          <p:cNvPr id="7" name="Picture 6" descr="SCT_Logo_EN_rgb_co.png">
            <a:extLst>
              <a:ext uri="{FF2B5EF4-FFF2-40B4-BE49-F238E27FC236}">
                <a16:creationId xmlns:a16="http://schemas.microsoft.com/office/drawing/2014/main" id="{522EDD7B-845A-4F46-8BB0-9E07F011C57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54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F702A45-47BF-984A-A12C-FE3DF6400CA5}" type="slidenum">
              <a:rPr lang="en-US" smtClean="0"/>
              <a:pPr/>
              <a:t>11</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919422912"/>
              </p:ext>
            </p:extLst>
          </p:nvPr>
        </p:nvGraphicFramePr>
        <p:xfrm>
          <a:off x="477988" y="411510"/>
          <a:ext cx="8208812" cy="3534688"/>
        </p:xfrm>
        <a:graphic>
          <a:graphicData uri="http://schemas.openxmlformats.org/drawingml/2006/table">
            <a:tbl>
              <a:tblPr firstRow="1" bandRow="1">
                <a:tableStyleId>{0660B408-B3CF-4A94-85FC-2B1E0A45F4A2}</a:tableStyleId>
              </a:tblPr>
              <a:tblGrid>
                <a:gridCol w="2177849">
                  <a:extLst>
                    <a:ext uri="{9D8B030D-6E8A-4147-A177-3AD203B41FA5}">
                      <a16:colId xmlns:a16="http://schemas.microsoft.com/office/drawing/2014/main" val="1033246691"/>
                    </a:ext>
                  </a:extLst>
                </a:gridCol>
                <a:gridCol w="2010321">
                  <a:extLst>
                    <a:ext uri="{9D8B030D-6E8A-4147-A177-3AD203B41FA5}">
                      <a16:colId xmlns:a16="http://schemas.microsoft.com/office/drawing/2014/main" val="20000"/>
                    </a:ext>
                  </a:extLst>
                </a:gridCol>
                <a:gridCol w="2010321">
                  <a:extLst>
                    <a:ext uri="{9D8B030D-6E8A-4147-A177-3AD203B41FA5}">
                      <a16:colId xmlns:a16="http://schemas.microsoft.com/office/drawing/2014/main" val="20001"/>
                    </a:ext>
                  </a:extLst>
                </a:gridCol>
                <a:gridCol w="2010321">
                  <a:extLst>
                    <a:ext uri="{9D8B030D-6E8A-4147-A177-3AD203B41FA5}">
                      <a16:colId xmlns:a16="http://schemas.microsoft.com/office/drawing/2014/main" val="20002"/>
                    </a:ext>
                  </a:extLst>
                </a:gridCol>
              </a:tblGrid>
              <a:tr h="695564">
                <a:tc>
                  <a:txBody>
                    <a:bodyPr/>
                    <a:lstStyle/>
                    <a:p>
                      <a:r>
                        <a:rPr lang="es-ES_tradnl" sz="1800" b="0" i="0" noProof="0">
                          <a:solidFill>
                            <a:schemeClr val="bg1"/>
                          </a:solidFill>
                          <a:latin typeface="Helvetica Neue Regular" panose="02000503000000020004" pitchFamily="2" charset="0"/>
                          <a:cs typeface="Helvetica Neue Regular" panose="02000503000000020004" pitchFamily="2" charset="0"/>
                        </a:rPr>
                        <a:t>Métodos de Evaluación GSAT</a:t>
                      </a:r>
                    </a:p>
                  </a:txBody>
                  <a:tcPr marL="108000" marR="108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s-ES_tradnl" sz="1400" b="1" i="0" noProof="0">
                          <a:solidFill>
                            <a:schemeClr val="bg1"/>
                          </a:solidFill>
                          <a:latin typeface="Helvetica Neue Regular" panose="02000503000000020004" pitchFamily="2" charset="0"/>
                          <a:cs typeface="Helvetica Neue Regular" panose="02000503000000020004" pitchFamily="2" charset="0"/>
                        </a:rPr>
                        <a:t>Autoevaluación GSAT</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s-ES_tradnl" sz="1400" b="1" i="0" noProof="0">
                          <a:solidFill>
                            <a:schemeClr val="bg1"/>
                          </a:solidFill>
                          <a:latin typeface="Helvetica Neue Regular" panose="02000503000000020004" pitchFamily="2" charset="0"/>
                          <a:cs typeface="Helvetica Neue Regular" panose="02000503000000020004" pitchFamily="2" charset="0"/>
                        </a:rPr>
                        <a:t>Evaluación WOSM</a:t>
                      </a:r>
                      <a:endParaRPr lang="es-ES_tradnl" sz="1400" b="1" i="0" baseline="0" noProof="0">
                        <a:solidFill>
                          <a:schemeClr val="bg1"/>
                        </a:solidFill>
                        <a:latin typeface="Helvetica Neue Regular" panose="02000503000000020004" pitchFamily="2" charset="0"/>
                        <a:cs typeface="Helvetica Neue Regular" panose="02000503000000020004" pitchFamily="2" charset="0"/>
                      </a:endParaRP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s-ES_tradnl" sz="1400" b="1" i="0" noProof="0">
                          <a:solidFill>
                            <a:schemeClr val="bg1"/>
                          </a:solidFill>
                          <a:latin typeface="Helvetica Neue Regular" panose="02000503000000020004" pitchFamily="2" charset="0"/>
                          <a:cs typeface="Helvetica Neue Regular" panose="02000503000000020004" pitchFamily="2" charset="0"/>
                        </a:rPr>
                        <a:t>Auditoría GSAT  </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695564">
                <a:tc>
                  <a:txBody>
                    <a:bodyPr/>
                    <a:lstStyle/>
                    <a:p>
                      <a:pPr marL="0" indent="0" algn="l">
                        <a:buFont typeface="Arial"/>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Conducida por</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indent="0" algn="ctr">
                        <a:buFont typeface="Arial"/>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Organización Scout Nacional</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196"/>
                      </a:schemeClr>
                    </a:solidFill>
                  </a:tcPr>
                </a:tc>
                <a:tc>
                  <a:txBody>
                    <a:bodyPr/>
                    <a:lstStyle/>
                    <a:p>
                      <a:pPr marL="0" indent="0" algn="ctr">
                        <a:buFont typeface="Arial" panose="020B0604020202020204" pitchFamily="34" charset="0"/>
                        <a:buNone/>
                      </a:pPr>
                      <a:r>
                        <a:rPr lang="es-ES_tradnl" sz="1400" b="0" i="0" noProof="0">
                          <a:solidFill>
                            <a:schemeClr val="tx1"/>
                          </a:solidFill>
                          <a:latin typeface="Helvetica Neue Regular" panose="02000503000000020004" pitchFamily="2" charset="0"/>
                          <a:cs typeface="Helvetica Neue Regular" panose="02000503000000020004" pitchFamily="2" charset="0"/>
                        </a:rPr>
                        <a:t>Evaluador de la OMMS</a:t>
                      </a:r>
                      <a:endParaRPr lang="es-ES_tradnl" sz="1400" b="0" i="0" baseline="0" noProof="0">
                        <a:solidFill>
                          <a:schemeClr val="tx1"/>
                        </a:solidFill>
                        <a:latin typeface="Helvetica Neue Regular" panose="02000503000000020004" pitchFamily="2" charset="0"/>
                        <a:cs typeface="Helvetica Neue Regular" panose="02000503000000020004" pitchFamily="2" charset="0"/>
                      </a:endParaRP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DEFF">
                        <a:alpha val="50196"/>
                      </a:srgbClr>
                    </a:solidFill>
                  </a:tcPr>
                </a:tc>
                <a:tc>
                  <a:txBody>
                    <a:bodyPr/>
                    <a:lstStyle/>
                    <a:p>
                      <a:pPr marL="0" indent="0" algn="ctr">
                        <a:buFont typeface="Arial"/>
                        <a:buNone/>
                      </a:pPr>
                      <a:r>
                        <a:rPr lang="es-ES_tradnl" sz="1400" b="0" i="0" noProof="0">
                          <a:solidFill>
                            <a:schemeClr val="tx1"/>
                          </a:solidFill>
                          <a:latin typeface="Helvetica Neue Regular" panose="02000503000000020004" pitchFamily="2" charset="0"/>
                          <a:cs typeface="Helvetica Neue Regular" panose="02000503000000020004" pitchFamily="2" charset="0"/>
                        </a:rPr>
                        <a:t>Auditor de SGS</a:t>
                      </a:r>
                      <a:endParaRPr lang="es-ES_tradnl" sz="1400" b="0" i="0" baseline="0" noProof="0">
                        <a:solidFill>
                          <a:schemeClr val="tx1"/>
                        </a:solidFill>
                        <a:latin typeface="Helvetica Neue Regular" panose="02000503000000020004" pitchFamily="2" charset="0"/>
                        <a:cs typeface="Helvetica Neue Regular" panose="02000503000000020004" pitchFamily="2" charset="0"/>
                      </a:endParaRP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4EED0">
                        <a:alpha val="50196"/>
                      </a:srgbClr>
                    </a:solidFill>
                  </a:tcPr>
                </a:tc>
                <a:extLst>
                  <a:ext uri="{0D108BD9-81ED-4DB2-BD59-A6C34878D82A}">
                    <a16:rowId xmlns:a16="http://schemas.microsoft.com/office/drawing/2014/main" val="10001"/>
                  </a:ext>
                </a:extLst>
              </a:tr>
              <a:tr h="459640">
                <a:tc>
                  <a:txBody>
                    <a:bodyPr/>
                    <a:lstStyle/>
                    <a:p>
                      <a:pPr marL="0" indent="0" algn="l">
                        <a:buFont typeface="Arial"/>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Tiempo de Preparación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indent="0" algn="ctr">
                        <a:buFont typeface="Arial"/>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1+ meses</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196"/>
                      </a:schemeClr>
                    </a:solidFill>
                  </a:tcPr>
                </a:tc>
                <a:tc>
                  <a:txBody>
                    <a:bodyPr/>
                    <a:lstStyle/>
                    <a:p>
                      <a:pPr marL="0" indent="0" algn="ctr">
                        <a:buFont typeface="Arial" panose="020B0604020202020204" pitchFamily="34" charset="0"/>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2+ semanas</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DEFF">
                        <a:alpha val="50196"/>
                      </a:srgbClr>
                    </a:solidFill>
                  </a:tcPr>
                </a:tc>
                <a:tc>
                  <a:txBody>
                    <a:bodyPr/>
                    <a:lstStyle/>
                    <a:p>
                      <a:pPr marL="0" indent="0" algn="ctr">
                        <a:buFont typeface="Arial"/>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2+ semanas</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4EED0">
                        <a:alpha val="50196"/>
                      </a:srgbClr>
                    </a:solidFill>
                  </a:tcPr>
                </a:tc>
                <a:extLst>
                  <a:ext uri="{0D108BD9-81ED-4DB2-BD59-A6C34878D82A}">
                    <a16:rowId xmlns:a16="http://schemas.microsoft.com/office/drawing/2014/main" val="501064322"/>
                  </a:ext>
                </a:extLst>
              </a:tr>
              <a:tr h="459640">
                <a:tc>
                  <a:txBody>
                    <a:bodyPr/>
                    <a:lstStyle/>
                    <a:p>
                      <a:pPr marL="0" indent="0" algn="l">
                        <a:buFont typeface="Arial"/>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Entrega</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indent="0" algn="ctr">
                        <a:buFont typeface="Arial"/>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Virtual o en persona</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196"/>
                      </a:schemeClr>
                    </a:solidFill>
                  </a:tcPr>
                </a:tc>
                <a:tc>
                  <a:txBody>
                    <a:bodyPr/>
                    <a:lstStyle/>
                    <a:p>
                      <a:pPr marL="0" indent="0" algn="ctr">
                        <a:buFont typeface="Arial" panose="020B0604020202020204" pitchFamily="34" charset="0"/>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En persona</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DEFF">
                        <a:alpha val="50196"/>
                      </a:srgbClr>
                    </a:solidFill>
                  </a:tcPr>
                </a:tc>
                <a:tc>
                  <a:txBody>
                    <a:bodyPr/>
                    <a:lstStyle/>
                    <a:p>
                      <a:pPr marL="0" indent="0" algn="ctr">
                        <a:buFont typeface="Arial"/>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En persona</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4EED0">
                        <a:alpha val="50196"/>
                      </a:srgbClr>
                    </a:solidFill>
                  </a:tcPr>
                </a:tc>
                <a:extLst>
                  <a:ext uri="{0D108BD9-81ED-4DB2-BD59-A6C34878D82A}">
                    <a16:rowId xmlns:a16="http://schemas.microsoft.com/office/drawing/2014/main" val="552291463"/>
                  </a:ext>
                </a:extLst>
              </a:tr>
              <a:tr h="459640">
                <a:tc>
                  <a:txBody>
                    <a:bodyPr/>
                    <a:lstStyle/>
                    <a:p>
                      <a:pPr marL="0" indent="0" algn="l">
                        <a:buFont typeface="Arial"/>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Duración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indent="0" algn="ctr">
                        <a:buFont typeface="Arial"/>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De 2 días a 2 meses</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196"/>
                      </a:schemeClr>
                    </a:solidFill>
                  </a:tcPr>
                </a:tc>
                <a:tc>
                  <a:txBody>
                    <a:bodyPr/>
                    <a:lstStyle/>
                    <a:p>
                      <a:pPr marL="0" indent="0" algn="ctr">
                        <a:buFont typeface="Arial" panose="020B0604020202020204" pitchFamily="34" charset="0"/>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4 días</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DEFF">
                        <a:alpha val="50196"/>
                      </a:srgbClr>
                    </a:solidFill>
                  </a:tcPr>
                </a:tc>
                <a:tc>
                  <a:txBody>
                    <a:bodyPr/>
                    <a:lstStyle/>
                    <a:p>
                      <a:pPr marL="0" indent="0" algn="ctr">
                        <a:buFont typeface="Arial"/>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4 días</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4EED0">
                        <a:alpha val="50196"/>
                      </a:srgbClr>
                    </a:solidFill>
                  </a:tcPr>
                </a:tc>
                <a:extLst>
                  <a:ext uri="{0D108BD9-81ED-4DB2-BD59-A6C34878D82A}">
                    <a16:rowId xmlns:a16="http://schemas.microsoft.com/office/drawing/2014/main" val="2032901193"/>
                  </a:ext>
                </a:extLst>
              </a:tr>
              <a:tr h="695564">
                <a:tc>
                  <a:txBody>
                    <a:bodyPr/>
                    <a:lstStyle/>
                    <a:p>
                      <a:pPr marL="0" indent="0" algn="l">
                        <a:buFont typeface="Arial"/>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Soporte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indent="0" algn="ctr">
                        <a:buFont typeface="Arial"/>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Facilitador GSAT Virtual</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50196"/>
                      </a:schemeClr>
                    </a:solidFill>
                  </a:tcPr>
                </a:tc>
                <a:tc>
                  <a:txBody>
                    <a:bodyPr/>
                    <a:lstStyle/>
                    <a:p>
                      <a:pPr marL="0" indent="0" algn="ctr">
                        <a:buFont typeface="Arial" panose="020B0604020202020204" pitchFamily="34" charset="0"/>
                        <a:buNone/>
                      </a:pPr>
                      <a:r>
                        <a:rPr lang="es-ES_tradnl" sz="1400" b="0" i="0" baseline="0" noProof="0">
                          <a:solidFill>
                            <a:schemeClr val="tx1"/>
                          </a:solidFill>
                          <a:latin typeface="Helvetica Neue Regular" panose="02000503000000020004" pitchFamily="2" charset="0"/>
                          <a:cs typeface="Helvetica Neue Regular" panose="02000503000000020004" pitchFamily="2" charset="0"/>
                        </a:rPr>
                        <a:t>Facilitator GSAT Virtual o En persona</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DEFF">
                        <a:alpha val="50196"/>
                      </a:srgbClr>
                    </a:solidFill>
                  </a:tcPr>
                </a:tc>
                <a:tc>
                  <a:txBody>
                    <a:bodyPr/>
                    <a:lstStyle/>
                    <a:p>
                      <a:pPr marL="0" indent="0" algn="ctr">
                        <a:buFont typeface="Arial"/>
                        <a:buNone/>
                      </a:pPr>
                      <a:r>
                        <a:rPr lang="es-ES_tradnl" sz="1400" b="0" i="0" baseline="0" noProof="0" dirty="0">
                          <a:solidFill>
                            <a:schemeClr val="tx1"/>
                          </a:solidFill>
                          <a:latin typeface="Helvetica Neue Regular" panose="02000503000000020004" pitchFamily="2" charset="0"/>
                          <a:cs typeface="Helvetica Neue Regular" panose="02000503000000020004" pitchFamily="2" charset="0"/>
                        </a:rPr>
                        <a:t>Facilitador GSAT      En persona</a:t>
                      </a:r>
                    </a:p>
                  </a:txBody>
                  <a:tcPr marL="101160" marR="101160" marT="101160" marB="101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4EED0">
                        <a:alpha val="50196"/>
                      </a:srgbClr>
                    </a:solidFill>
                  </a:tcPr>
                </a:tc>
                <a:extLst>
                  <a:ext uri="{0D108BD9-81ED-4DB2-BD59-A6C34878D82A}">
                    <a16:rowId xmlns:a16="http://schemas.microsoft.com/office/drawing/2014/main" val="3193973653"/>
                  </a:ext>
                </a:extLst>
              </a:tr>
            </a:tbl>
          </a:graphicData>
        </a:graphic>
      </p:graphicFrame>
      <p:pic>
        <p:nvPicPr>
          <p:cNvPr id="7" name="Picture 6" descr="SCT_Logo_EN_rgb_co.png">
            <a:extLst>
              <a:ext uri="{FF2B5EF4-FFF2-40B4-BE49-F238E27FC236}">
                <a16:creationId xmlns:a16="http://schemas.microsoft.com/office/drawing/2014/main" id="{D0EE6121-B5DA-9D47-AF4E-2154FBC08AB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25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86CE2D-6D8A-BF43-B9C0-E2DA9D149745}"/>
              </a:ext>
            </a:extLst>
          </p:cNvPr>
          <p:cNvSpPr/>
          <p:nvPr/>
        </p:nvSpPr>
        <p:spPr>
          <a:xfrm>
            <a:off x="4426246" y="-15323"/>
            <a:ext cx="4752528" cy="5158823"/>
          </a:xfrm>
          <a:prstGeom prst="rect">
            <a:avLst/>
          </a:prstGeom>
          <a:solidFill>
            <a:schemeClr val="tx1">
              <a:alpha val="7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41" name="Title 40"/>
          <p:cNvSpPr>
            <a:spLocks noGrp="1"/>
          </p:cNvSpPr>
          <p:nvPr>
            <p:ph type="title"/>
          </p:nvPr>
        </p:nvSpPr>
        <p:spPr>
          <a:xfrm>
            <a:off x="320744" y="915566"/>
            <a:ext cx="4102718" cy="702567"/>
          </a:xfrm>
        </p:spPr>
        <p:txBody>
          <a:bodyPr anchor="ctr" anchorCtr="0"/>
          <a:lstStyle/>
          <a:p>
            <a:pPr algn="l"/>
            <a:r>
              <a:rPr lang="es-ES_tradnl" dirty="0">
                <a:solidFill>
                  <a:schemeClr val="bg1"/>
                </a:solidFill>
                <a:latin typeface="Futura Medium" panose="020B0602020204020303" pitchFamily="34" charset="-79"/>
                <a:ea typeface="Helvetica Neue" panose="02000503000000020004" pitchFamily="2" charset="0"/>
              </a:rPr>
              <a:t>¿Por qué hacer una autoevaluación GSAT?</a:t>
            </a:r>
          </a:p>
        </p:txBody>
      </p:sp>
      <p:sp>
        <p:nvSpPr>
          <p:cNvPr id="5" name="Slide Number Placeholder 4"/>
          <p:cNvSpPr>
            <a:spLocks noGrp="1"/>
          </p:cNvSpPr>
          <p:nvPr>
            <p:ph type="sldNum" sz="quarter" idx="12"/>
          </p:nvPr>
        </p:nvSpPr>
        <p:spPr/>
        <p:txBody>
          <a:bodyPr/>
          <a:lstStyle/>
          <a:p>
            <a:fld id="{5F702A45-47BF-984A-A12C-FE3DF6400CA5}" type="slidenum">
              <a:rPr lang="en-US" smtClean="0"/>
              <a:pPr/>
              <a:t>12</a:t>
            </a:fld>
            <a:endParaRPr lang="en-US" dirty="0"/>
          </a:p>
        </p:txBody>
      </p:sp>
      <p:sp>
        <p:nvSpPr>
          <p:cNvPr id="6" name="Content Placeholder 6"/>
          <p:cNvSpPr txBox="1">
            <a:spLocks/>
          </p:cNvSpPr>
          <p:nvPr/>
        </p:nvSpPr>
        <p:spPr>
          <a:xfrm>
            <a:off x="4933778" y="321361"/>
            <a:ext cx="3886694" cy="4719830"/>
          </a:xfrm>
          <a:prstGeom prst="rect">
            <a:avLst/>
          </a:prstGeom>
        </p:spPr>
        <p:txBody>
          <a:bodyPr vert="horz" lIns="91440" tIns="45720" rIns="91440" bIns="45720" rtlCol="0">
            <a:normAutofit lnSpcReduction="10000"/>
          </a:bodyPr>
          <a:lstStyle>
            <a:lvl1pPr marL="0" indent="0" algn="ctr" defTabSz="914400" rtl="0" eaLnBrk="1" latinLnBrk="0" hangingPunct="1">
              <a:spcBef>
                <a:spcPts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457200" indent="-457200" algn="l">
              <a:buFont typeface="+mj-lt"/>
              <a:buAutoNum type="arabicPeriod"/>
            </a:pPr>
            <a:r>
              <a:rPr lang="es-ES_tradnl" sz="2400" b="0" i="1">
                <a:solidFill>
                  <a:schemeClr val="bg1"/>
                </a:solidFill>
                <a:latin typeface="Futura Medium Oblique" pitchFamily="2" charset="0"/>
                <a:ea typeface="Calibri" charset="0"/>
                <a:cs typeface="Calibri" charset="0"/>
              </a:rPr>
              <a:t>Ayudar a definer su Plan Estratégico</a:t>
            </a:r>
          </a:p>
          <a:p>
            <a:pPr marL="457200" indent="-457200" algn="l">
              <a:buFont typeface="+mj-lt"/>
              <a:buAutoNum type="arabicPeriod"/>
            </a:pPr>
            <a:endParaRPr lang="es-ES_tradnl" sz="2400" b="0" i="1">
              <a:solidFill>
                <a:schemeClr val="bg1"/>
              </a:solidFill>
              <a:latin typeface="Futura Medium Oblique" pitchFamily="2" charset="0"/>
              <a:ea typeface="Calibri" charset="0"/>
              <a:cs typeface="Calibri" charset="0"/>
            </a:endParaRPr>
          </a:p>
          <a:p>
            <a:pPr marL="457200" indent="-457200" algn="l">
              <a:buFont typeface="+mj-lt"/>
              <a:buAutoNum type="arabicPeriod"/>
            </a:pPr>
            <a:r>
              <a:rPr lang="es-ES_tradnl" sz="2400" b="0" i="1">
                <a:solidFill>
                  <a:schemeClr val="bg1"/>
                </a:solidFill>
                <a:latin typeface="Futura Medium Oblique" pitchFamily="2" charset="0"/>
                <a:ea typeface="Calibri" charset="0"/>
                <a:cs typeface="Calibri" charset="0"/>
              </a:rPr>
              <a:t>Identificar áreas para fortalecer y mejorar</a:t>
            </a:r>
          </a:p>
          <a:p>
            <a:pPr marL="457200" indent="-457200" algn="l">
              <a:buFont typeface="+mj-lt"/>
              <a:buAutoNum type="arabicPeriod"/>
            </a:pPr>
            <a:endParaRPr lang="es-ES_tradnl" sz="2400" b="0" i="1">
              <a:solidFill>
                <a:schemeClr val="bg1"/>
              </a:solidFill>
              <a:latin typeface="Futura Medium Oblique" pitchFamily="2" charset="0"/>
              <a:ea typeface="Calibri" charset="0"/>
              <a:cs typeface="Calibri" charset="0"/>
            </a:endParaRPr>
          </a:p>
          <a:p>
            <a:pPr marL="457200" indent="-457200" algn="l">
              <a:buFont typeface="+mj-lt"/>
              <a:buAutoNum type="arabicPeriod"/>
            </a:pPr>
            <a:r>
              <a:rPr lang="es-ES_tradnl" sz="2400" b="0" i="1">
                <a:solidFill>
                  <a:schemeClr val="bg1"/>
                </a:solidFill>
                <a:latin typeface="Futura Medium Oblique" pitchFamily="2" charset="0"/>
                <a:ea typeface="Calibri" charset="0"/>
                <a:cs typeface="Calibri" charset="0"/>
              </a:rPr>
              <a:t>Fortalecer la capacidad a través de los Servicios de la OMS</a:t>
            </a:r>
          </a:p>
          <a:p>
            <a:pPr marL="457200" indent="-457200" algn="l">
              <a:buFont typeface="+mj-lt"/>
              <a:buAutoNum type="arabicPeriod"/>
            </a:pPr>
            <a:endParaRPr lang="es-ES_tradnl" sz="2400" b="0" i="1">
              <a:solidFill>
                <a:schemeClr val="bg1"/>
              </a:solidFill>
              <a:latin typeface="Futura Medium Oblique" pitchFamily="2" charset="0"/>
              <a:ea typeface="Calibri" charset="0"/>
              <a:cs typeface="Calibri" charset="0"/>
            </a:endParaRPr>
          </a:p>
          <a:p>
            <a:pPr marL="457200" indent="-457200" algn="l">
              <a:buFont typeface="+mj-lt"/>
              <a:buAutoNum type="arabicPeriod"/>
            </a:pPr>
            <a:r>
              <a:rPr lang="es-ES_tradnl" sz="2400" b="0" i="1">
                <a:solidFill>
                  <a:schemeClr val="bg1"/>
                </a:solidFill>
                <a:latin typeface="Futura Medium Oblique" pitchFamily="2" charset="0"/>
                <a:ea typeface="Calibri" charset="0"/>
                <a:cs typeface="Calibri" charset="0"/>
              </a:rPr>
              <a:t>Preparación o seguimiento de una Evaluación GSAT</a:t>
            </a:r>
          </a:p>
        </p:txBody>
      </p:sp>
      <p:pic>
        <p:nvPicPr>
          <p:cNvPr id="7" name="Picture 6" descr="SCT_Logo_EN_rgb_co.png">
            <a:extLst>
              <a:ext uri="{FF2B5EF4-FFF2-40B4-BE49-F238E27FC236}">
                <a16:creationId xmlns:a16="http://schemas.microsoft.com/office/drawing/2014/main" id="{AA2DF74A-F222-CA46-98C9-0485B9D58B3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25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F702A45-47BF-984A-A12C-FE3DF6400CA5}" type="slidenum">
              <a:rPr lang="en-US" smtClean="0"/>
              <a:pPr/>
              <a:t>13</a:t>
            </a:fld>
            <a:endParaRPr lang="en-US" dirty="0"/>
          </a:p>
        </p:txBody>
      </p:sp>
      <p:pic>
        <p:nvPicPr>
          <p:cNvPr id="7" name="Picture 6" descr="SCT_Logo_EN_rgb_co.png">
            <a:extLst>
              <a:ext uri="{FF2B5EF4-FFF2-40B4-BE49-F238E27FC236}">
                <a16:creationId xmlns:a16="http://schemas.microsoft.com/office/drawing/2014/main" id="{D0EE6121-B5DA-9D47-AF4E-2154FBC08AB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Graphic 5" descr="Laptop">
            <a:extLst>
              <a:ext uri="{FF2B5EF4-FFF2-40B4-BE49-F238E27FC236}">
                <a16:creationId xmlns:a16="http://schemas.microsoft.com/office/drawing/2014/main" id="{A8657BA1-F84A-734F-AD01-4E66C7DC60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48978" y="915566"/>
            <a:ext cx="4922489" cy="4922489"/>
          </a:xfrm>
          <a:prstGeom prst="rect">
            <a:avLst/>
          </a:prstGeom>
        </p:spPr>
      </p:pic>
      <p:sp>
        <p:nvSpPr>
          <p:cNvPr id="8" name="Title 40">
            <a:extLst>
              <a:ext uri="{FF2B5EF4-FFF2-40B4-BE49-F238E27FC236}">
                <a16:creationId xmlns:a16="http://schemas.microsoft.com/office/drawing/2014/main" id="{1A44AABA-305A-1B42-9B30-CEB8ACB8D5EA}"/>
              </a:ext>
            </a:extLst>
          </p:cNvPr>
          <p:cNvSpPr>
            <a:spLocks noGrp="1"/>
          </p:cNvSpPr>
          <p:nvPr>
            <p:ph type="title"/>
          </p:nvPr>
        </p:nvSpPr>
        <p:spPr>
          <a:xfrm>
            <a:off x="323528" y="555526"/>
            <a:ext cx="3960440" cy="702567"/>
          </a:xfrm>
        </p:spPr>
        <p:txBody>
          <a:bodyPr/>
          <a:lstStyle/>
          <a:p>
            <a:pPr algn="l"/>
            <a:r>
              <a:rPr lang="es-ES_tradnl" b="0" i="1">
                <a:solidFill>
                  <a:schemeClr val="bg1"/>
                </a:solidFill>
                <a:latin typeface="Futura Medium Oblique" pitchFamily="2" charset="0"/>
                <a:ea typeface="Helvetica Neue Medium" panose="02000503000000020004" pitchFamily="2" charset="0"/>
                <a:cs typeface="Helvetica Neue Medium" panose="02000503000000020004" pitchFamily="2" charset="0"/>
              </a:rPr>
              <a:t>Solicitando un Servicio de GSAT </a:t>
            </a:r>
          </a:p>
        </p:txBody>
      </p:sp>
      <p:pic>
        <p:nvPicPr>
          <p:cNvPr id="9" name="Picture 8">
            <a:extLst>
              <a:ext uri="{FF2B5EF4-FFF2-40B4-BE49-F238E27FC236}">
                <a16:creationId xmlns:a16="http://schemas.microsoft.com/office/drawing/2014/main" id="{5DC4A22C-C5FE-754D-8B6E-BC40549EDA0B}"/>
              </a:ext>
            </a:extLst>
          </p:cNvPr>
          <p:cNvPicPr>
            <a:picLocks noChangeAspect="1"/>
          </p:cNvPicPr>
          <p:nvPr/>
        </p:nvPicPr>
        <p:blipFill rotWithShape="1">
          <a:blip r:embed="rId8"/>
          <a:srcRect t="17686"/>
          <a:stretch/>
        </p:blipFill>
        <p:spPr>
          <a:xfrm>
            <a:off x="2799192" y="2283719"/>
            <a:ext cx="2822059" cy="1675731"/>
          </a:xfrm>
          <a:prstGeom prst="rect">
            <a:avLst/>
          </a:prstGeom>
        </p:spPr>
      </p:pic>
      <p:pic>
        <p:nvPicPr>
          <p:cNvPr id="10" name="Picture 9">
            <a:extLst>
              <a:ext uri="{FF2B5EF4-FFF2-40B4-BE49-F238E27FC236}">
                <a16:creationId xmlns:a16="http://schemas.microsoft.com/office/drawing/2014/main" id="{13DC273C-ED39-CB44-996E-3284FB036984}"/>
              </a:ext>
            </a:extLst>
          </p:cNvPr>
          <p:cNvPicPr>
            <a:picLocks noChangeAspect="1"/>
          </p:cNvPicPr>
          <p:nvPr/>
        </p:nvPicPr>
        <p:blipFill>
          <a:blip r:embed="rId9"/>
          <a:stretch>
            <a:fillRect/>
          </a:stretch>
        </p:blipFill>
        <p:spPr>
          <a:xfrm>
            <a:off x="7031951" y="0"/>
            <a:ext cx="1447772" cy="5143500"/>
          </a:xfrm>
          <a:prstGeom prst="rect">
            <a:avLst/>
          </a:prstGeom>
        </p:spPr>
      </p:pic>
      <p:sp>
        <p:nvSpPr>
          <p:cNvPr id="3" name="TextBox 2">
            <a:extLst>
              <a:ext uri="{FF2B5EF4-FFF2-40B4-BE49-F238E27FC236}">
                <a16:creationId xmlns:a16="http://schemas.microsoft.com/office/drawing/2014/main" id="{B0AA50E9-A150-3044-8A6B-FF4B071297CE}"/>
              </a:ext>
            </a:extLst>
          </p:cNvPr>
          <p:cNvSpPr txBox="1"/>
          <p:nvPr/>
        </p:nvSpPr>
        <p:spPr>
          <a:xfrm>
            <a:off x="3374103" y="3984304"/>
            <a:ext cx="1819729" cy="307777"/>
          </a:xfrm>
          <a:prstGeom prst="rect">
            <a:avLst/>
          </a:prstGeom>
          <a:noFill/>
        </p:spPr>
        <p:txBody>
          <a:bodyPr wrap="none" rtlCol="0">
            <a:spAutoFit/>
          </a:bodyPr>
          <a:lstStyle/>
          <a:p>
            <a:r>
              <a:rPr lang="en-US" sz="1400" dirty="0" err="1"/>
              <a:t>services.scout.org</a:t>
            </a:r>
            <a:endParaRPr lang="en-US" sz="1400" dirty="0"/>
          </a:p>
        </p:txBody>
      </p:sp>
    </p:spTree>
    <p:extLst>
      <p:ext uri="{BB962C8B-B14F-4D97-AF65-F5344CB8AC3E}">
        <p14:creationId xmlns:p14="http://schemas.microsoft.com/office/powerpoint/2010/main" val="393246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86CE2D-6D8A-BF43-B9C0-E2DA9D149745}"/>
              </a:ext>
            </a:extLst>
          </p:cNvPr>
          <p:cNvSpPr/>
          <p:nvPr/>
        </p:nvSpPr>
        <p:spPr>
          <a:xfrm>
            <a:off x="4426246" y="-15323"/>
            <a:ext cx="4752528" cy="5158823"/>
          </a:xfrm>
          <a:prstGeom prst="rect">
            <a:avLst/>
          </a:prstGeom>
          <a:solidFill>
            <a:schemeClr val="tx1">
              <a:alpha val="7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41" name="Title 40"/>
          <p:cNvSpPr>
            <a:spLocks noGrp="1"/>
          </p:cNvSpPr>
          <p:nvPr>
            <p:ph type="title"/>
          </p:nvPr>
        </p:nvSpPr>
        <p:spPr>
          <a:xfrm>
            <a:off x="349101" y="411510"/>
            <a:ext cx="3718843" cy="702567"/>
          </a:xfrm>
        </p:spPr>
        <p:txBody>
          <a:bodyPr/>
          <a:lstStyle/>
          <a:p>
            <a:pPr algn="l"/>
            <a:r>
              <a:rPr lang="es-ES_tradnl" b="0" i="1">
                <a:solidFill>
                  <a:schemeClr val="bg1"/>
                </a:solidFill>
                <a:latin typeface="Futura Medium Oblique" pitchFamily="2" charset="0"/>
                <a:ea typeface="Helvetica Neue Medium" panose="02000503000000020004" pitchFamily="2" charset="0"/>
                <a:cs typeface="Helvetica Neue Medium" panose="02000503000000020004" pitchFamily="2" charset="0"/>
              </a:rPr>
              <a:t>Proceso Recomendado</a:t>
            </a:r>
          </a:p>
        </p:txBody>
      </p:sp>
      <p:sp>
        <p:nvSpPr>
          <p:cNvPr id="5" name="Slide Number Placeholder 4"/>
          <p:cNvSpPr>
            <a:spLocks noGrp="1"/>
          </p:cNvSpPr>
          <p:nvPr>
            <p:ph type="sldNum" sz="quarter" idx="12"/>
          </p:nvPr>
        </p:nvSpPr>
        <p:spPr/>
        <p:txBody>
          <a:bodyPr/>
          <a:lstStyle/>
          <a:p>
            <a:fld id="{5F702A45-47BF-984A-A12C-FE3DF6400CA5}" type="slidenum">
              <a:rPr lang="en-US" smtClean="0"/>
              <a:pPr/>
              <a:t>14</a:t>
            </a:fld>
            <a:endParaRPr lang="en-US" dirty="0"/>
          </a:p>
        </p:txBody>
      </p:sp>
      <p:sp>
        <p:nvSpPr>
          <p:cNvPr id="6" name="Content Placeholder 6"/>
          <p:cNvSpPr txBox="1">
            <a:spLocks/>
          </p:cNvSpPr>
          <p:nvPr/>
        </p:nvSpPr>
        <p:spPr>
          <a:xfrm>
            <a:off x="4570262" y="317774"/>
            <a:ext cx="4464496" cy="4719830"/>
          </a:xfrm>
          <a:prstGeom prst="rect">
            <a:avLst/>
          </a:prstGeom>
        </p:spPr>
        <p:txBody>
          <a:bodyPr vert="horz" lIns="91440" tIns="45720" rIns="91440" bIns="45720" rtlCol="0">
            <a:normAutofit/>
          </a:bodyPr>
          <a:lstStyle>
            <a:lvl1pPr marL="0" indent="0" algn="ctr" defTabSz="914400" rtl="0" eaLnBrk="1" latinLnBrk="0" hangingPunct="1">
              <a:spcBef>
                <a:spcPts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l">
              <a:spcAft>
                <a:spcPts val="600"/>
              </a:spcAft>
            </a:pPr>
            <a:endParaRPr lang="en-US" sz="2400" b="0" dirty="0">
              <a:solidFill>
                <a:schemeClr val="bg1"/>
              </a:solidFill>
              <a:latin typeface="Helvetica Neue Regular" panose="02000503000000020004" pitchFamily="2" charset="0"/>
              <a:cs typeface="Helvetica Neue Regular" panose="02000503000000020004" pitchFamily="2" charset="0"/>
            </a:endParaRPr>
          </a:p>
        </p:txBody>
      </p:sp>
      <p:pic>
        <p:nvPicPr>
          <p:cNvPr id="7" name="Picture 6" descr="SCT_Logo_EN_rgb_co.png">
            <a:extLst>
              <a:ext uri="{FF2B5EF4-FFF2-40B4-BE49-F238E27FC236}">
                <a16:creationId xmlns:a16="http://schemas.microsoft.com/office/drawing/2014/main" id="{AA2DF74A-F222-CA46-98C9-0485B9D58B3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99CAA21-7961-6C45-9FD2-772329F6920F}"/>
              </a:ext>
            </a:extLst>
          </p:cNvPr>
          <p:cNvPicPr>
            <a:picLocks noChangeAspect="1"/>
          </p:cNvPicPr>
          <p:nvPr/>
        </p:nvPicPr>
        <p:blipFill>
          <a:blip r:embed="rId6"/>
          <a:stretch>
            <a:fillRect/>
          </a:stretch>
        </p:blipFill>
        <p:spPr>
          <a:xfrm rot="20929758">
            <a:off x="2032773" y="2998162"/>
            <a:ext cx="1659713" cy="2363638"/>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Imagen 3">
            <a:extLst>
              <a:ext uri="{FF2B5EF4-FFF2-40B4-BE49-F238E27FC236}">
                <a16:creationId xmlns:a16="http://schemas.microsoft.com/office/drawing/2014/main" id="{FEA5AA63-1390-034C-A27A-C579622264B9}"/>
              </a:ext>
            </a:extLst>
          </p:cNvPr>
          <p:cNvPicPr>
            <a:picLocks noChangeAspect="1"/>
          </p:cNvPicPr>
          <p:nvPr/>
        </p:nvPicPr>
        <p:blipFill>
          <a:blip r:embed="rId7"/>
          <a:stretch>
            <a:fillRect/>
          </a:stretch>
        </p:blipFill>
        <p:spPr>
          <a:xfrm>
            <a:off x="5076056" y="250071"/>
            <a:ext cx="2160910" cy="1083177"/>
          </a:xfrm>
          <a:prstGeom prst="rect">
            <a:avLst/>
          </a:prstGeom>
        </p:spPr>
      </p:pic>
      <p:pic>
        <p:nvPicPr>
          <p:cNvPr id="10" name="Imagen 9">
            <a:extLst>
              <a:ext uri="{FF2B5EF4-FFF2-40B4-BE49-F238E27FC236}">
                <a16:creationId xmlns:a16="http://schemas.microsoft.com/office/drawing/2014/main" id="{C73ADAFC-7A18-2648-AA95-C068E7700AFF}"/>
              </a:ext>
            </a:extLst>
          </p:cNvPr>
          <p:cNvPicPr>
            <a:picLocks noChangeAspect="1"/>
          </p:cNvPicPr>
          <p:nvPr/>
        </p:nvPicPr>
        <p:blipFill>
          <a:blip r:embed="rId8"/>
          <a:stretch>
            <a:fillRect/>
          </a:stretch>
        </p:blipFill>
        <p:spPr>
          <a:xfrm>
            <a:off x="5474574" y="1425287"/>
            <a:ext cx="2157251" cy="1108663"/>
          </a:xfrm>
          <a:prstGeom prst="rect">
            <a:avLst/>
          </a:prstGeom>
        </p:spPr>
      </p:pic>
      <p:pic>
        <p:nvPicPr>
          <p:cNvPr id="11" name="Imagen 10">
            <a:extLst>
              <a:ext uri="{FF2B5EF4-FFF2-40B4-BE49-F238E27FC236}">
                <a16:creationId xmlns:a16="http://schemas.microsoft.com/office/drawing/2014/main" id="{FEA73AA3-D24D-E64D-B875-B2139CE4E797}"/>
              </a:ext>
            </a:extLst>
          </p:cNvPr>
          <p:cNvPicPr>
            <a:picLocks noChangeAspect="1"/>
          </p:cNvPicPr>
          <p:nvPr/>
        </p:nvPicPr>
        <p:blipFill>
          <a:blip r:embed="rId9"/>
          <a:stretch>
            <a:fillRect/>
          </a:stretch>
        </p:blipFill>
        <p:spPr>
          <a:xfrm>
            <a:off x="5818595" y="2619308"/>
            <a:ext cx="2199983" cy="1110992"/>
          </a:xfrm>
          <a:prstGeom prst="rect">
            <a:avLst/>
          </a:prstGeom>
        </p:spPr>
      </p:pic>
      <p:pic>
        <p:nvPicPr>
          <p:cNvPr id="12" name="Imagen 11">
            <a:extLst>
              <a:ext uri="{FF2B5EF4-FFF2-40B4-BE49-F238E27FC236}">
                <a16:creationId xmlns:a16="http://schemas.microsoft.com/office/drawing/2014/main" id="{86B30EBA-6E5D-5243-B30D-63D41D0AB2BF}"/>
              </a:ext>
            </a:extLst>
          </p:cNvPr>
          <p:cNvPicPr>
            <a:picLocks noChangeAspect="1"/>
          </p:cNvPicPr>
          <p:nvPr/>
        </p:nvPicPr>
        <p:blipFill>
          <a:blip r:embed="rId10"/>
          <a:stretch>
            <a:fillRect/>
          </a:stretch>
        </p:blipFill>
        <p:spPr>
          <a:xfrm>
            <a:off x="6228184" y="3821650"/>
            <a:ext cx="2205360" cy="1091762"/>
          </a:xfrm>
          <a:prstGeom prst="rect">
            <a:avLst/>
          </a:prstGeom>
        </p:spPr>
      </p:pic>
    </p:spTree>
    <p:extLst>
      <p:ext uri="{BB962C8B-B14F-4D97-AF65-F5344CB8AC3E}">
        <p14:creationId xmlns:p14="http://schemas.microsoft.com/office/powerpoint/2010/main" val="379344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A3335B8-3A95-D647-BACA-038A9AA7A7B1}"/>
              </a:ext>
            </a:extLst>
          </p:cNvPr>
          <p:cNvGraphicFramePr>
            <a:graphicFrameLocks noGrp="1"/>
          </p:cNvGraphicFramePr>
          <p:nvPr>
            <p:extLst>
              <p:ext uri="{D42A27DB-BD31-4B8C-83A1-F6EECF244321}">
                <p14:modId xmlns:p14="http://schemas.microsoft.com/office/powerpoint/2010/main" val="1351016012"/>
              </p:ext>
            </p:extLst>
          </p:nvPr>
        </p:nvGraphicFramePr>
        <p:xfrm>
          <a:off x="215516" y="195486"/>
          <a:ext cx="8712967" cy="4830993"/>
        </p:xfrm>
        <a:graphic>
          <a:graphicData uri="http://schemas.openxmlformats.org/drawingml/2006/table">
            <a:tbl>
              <a:tblPr firstRow="1" bandRow="1">
                <a:tableStyleId>{0660B408-B3CF-4A94-85FC-2B1E0A45F4A2}</a:tableStyleId>
              </a:tblPr>
              <a:tblGrid>
                <a:gridCol w="2520280">
                  <a:extLst>
                    <a:ext uri="{9D8B030D-6E8A-4147-A177-3AD203B41FA5}">
                      <a16:colId xmlns:a16="http://schemas.microsoft.com/office/drawing/2014/main" val="1679881005"/>
                    </a:ext>
                  </a:extLst>
                </a:gridCol>
                <a:gridCol w="5204898">
                  <a:extLst>
                    <a:ext uri="{9D8B030D-6E8A-4147-A177-3AD203B41FA5}">
                      <a16:colId xmlns:a16="http://schemas.microsoft.com/office/drawing/2014/main" val="20000"/>
                    </a:ext>
                  </a:extLst>
                </a:gridCol>
                <a:gridCol w="987789">
                  <a:extLst>
                    <a:ext uri="{9D8B030D-6E8A-4147-A177-3AD203B41FA5}">
                      <a16:colId xmlns:a16="http://schemas.microsoft.com/office/drawing/2014/main" val="20002"/>
                    </a:ext>
                  </a:extLst>
                </a:gridCol>
              </a:tblGrid>
              <a:tr h="428554">
                <a:tc>
                  <a:txBody>
                    <a:bodyPr/>
                    <a:lstStyle/>
                    <a:p>
                      <a:pPr marL="72000">
                        <a:spcAft>
                          <a:spcPts val="600"/>
                        </a:spcAft>
                      </a:pPr>
                      <a:r>
                        <a:rPr lang="en-GB" sz="1800" b="1" dirty="0">
                          <a:solidFill>
                            <a:schemeClr val="tx1"/>
                          </a:solidFill>
                          <a:effectLst/>
                          <a:latin typeface="Futura Medium" panose="020B0602020204020303" pitchFamily="34" charset="-79"/>
                          <a:ea typeface="Times New Roman" charset="0"/>
                          <a:cs typeface="Futura Medium" panose="020B0602020204020303" pitchFamily="34" charset="-79"/>
                        </a:rPr>
                        <a:t>ESTADO</a:t>
                      </a:r>
                      <a:endParaRPr lang="en-GB" sz="1800" dirty="0">
                        <a:solidFill>
                          <a:schemeClr val="tx1"/>
                        </a:solidFill>
                        <a:effectLst/>
                        <a:latin typeface="Futura Medium" panose="020B0602020204020303" pitchFamily="34" charset="-79"/>
                        <a:ea typeface="Times New Roman" charset="0"/>
                        <a:cs typeface="Futura Medium" panose="020B0602020204020303" pitchFamily="34" charset="-79"/>
                      </a:endParaRPr>
                    </a:p>
                  </a:txBody>
                  <a:tcPr marL="68580" marR="68580" marT="0" marB="0" anchor="ctr">
                    <a:lnR w="12700" cap="flat" cmpd="sng" algn="ctr">
                      <a:noFill/>
                      <a:prstDash val="solid"/>
                      <a:round/>
                      <a:headEnd type="none" w="med" len="med"/>
                      <a:tailEnd type="none" w="med" len="med"/>
                    </a:lnR>
                    <a:lnB w="12700" cap="flat" cmpd="sng" algn="ctr">
                      <a:solidFill>
                        <a:prstClr val="black"/>
                      </a:solidFill>
                      <a:prstDash val="solid"/>
                      <a:round/>
                      <a:headEnd type="none" w="med" len="med"/>
                      <a:tailEnd type="none" w="med" len="med"/>
                    </a:lnB>
                    <a:solidFill>
                      <a:schemeClr val="bg1"/>
                    </a:solidFill>
                  </a:tcPr>
                </a:tc>
                <a:tc>
                  <a:txBody>
                    <a:bodyPr/>
                    <a:lstStyle/>
                    <a:p>
                      <a:pPr marL="72000">
                        <a:spcAft>
                          <a:spcPts val="600"/>
                        </a:spcAft>
                      </a:pPr>
                      <a:r>
                        <a:rPr lang="en-GB" sz="1800" b="1" dirty="0">
                          <a:solidFill>
                            <a:schemeClr val="tx1"/>
                          </a:solidFill>
                          <a:effectLst/>
                          <a:latin typeface="Futura Medium" panose="020B0602020204020303" pitchFamily="34" charset="-79"/>
                          <a:ea typeface="Times New Roman" charset="0"/>
                          <a:cs typeface="Futura Medium" panose="020B0602020204020303" pitchFamily="34" charset="-79"/>
                        </a:rPr>
                        <a:t>EXPLICACIÓN</a:t>
                      </a:r>
                      <a:endParaRPr lang="en-GB" sz="1800" dirty="0">
                        <a:solidFill>
                          <a:schemeClr val="tx1"/>
                        </a:solidFill>
                        <a:effectLst/>
                        <a:latin typeface="Futura Medium" panose="020B0602020204020303" pitchFamily="34" charset="-79"/>
                        <a:ea typeface="Times New Roman" charset="0"/>
                        <a:cs typeface="Futura Medium" panose="020B0602020204020303" pitchFamily="34" charset="-79"/>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prstClr val="black"/>
                      </a:solidFill>
                      <a:prstDash val="solid"/>
                      <a:round/>
                      <a:headEnd type="none" w="med" len="med"/>
                      <a:tailEnd type="none" w="med" len="med"/>
                    </a:lnB>
                    <a:solidFill>
                      <a:schemeClr val="bg1"/>
                    </a:solidFill>
                  </a:tcPr>
                </a:tc>
                <a:tc>
                  <a:txBody>
                    <a:bodyPr/>
                    <a:lstStyle/>
                    <a:p>
                      <a:pPr algn="ctr">
                        <a:spcAft>
                          <a:spcPts val="600"/>
                        </a:spcAft>
                      </a:pPr>
                      <a:r>
                        <a:rPr lang="en-GB" sz="1600" b="1" dirty="0">
                          <a:solidFill>
                            <a:schemeClr val="tx1"/>
                          </a:solidFill>
                          <a:effectLst/>
                          <a:latin typeface="Futura Medium" panose="020B0602020204020303" pitchFamily="34" charset="-79"/>
                          <a:ea typeface="Times New Roman" charset="0"/>
                          <a:cs typeface="Futura Medium" panose="020B0602020204020303" pitchFamily="34" charset="-79"/>
                        </a:rPr>
                        <a:t>PUNTAJE</a:t>
                      </a:r>
                      <a:endParaRPr lang="en-GB" sz="1600" dirty="0">
                        <a:solidFill>
                          <a:schemeClr val="tx1"/>
                        </a:solidFill>
                        <a:effectLst/>
                        <a:latin typeface="Futura Medium" panose="020B0602020204020303" pitchFamily="34" charset="-79"/>
                        <a:ea typeface="Times New Roman" charset="0"/>
                        <a:cs typeface="Futura Medium" panose="020B0602020204020303" pitchFamily="34" charset="-79"/>
                      </a:endParaRPr>
                    </a:p>
                  </a:txBody>
                  <a:tcPr marL="68580" marR="68580" marT="0" marB="0" anchor="ctr">
                    <a:lnL w="12700" cap="flat" cmpd="sng" algn="ctr">
                      <a:noFill/>
                      <a:prstDash val="solid"/>
                      <a:round/>
                      <a:headEnd type="none" w="med" len="med"/>
                      <a:tailEnd type="none" w="med" len="med"/>
                    </a:lnL>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09540">
                <a:tc>
                  <a:txBody>
                    <a:bodyPr/>
                    <a:lstStyle/>
                    <a:p>
                      <a:pPr marL="72000" algn="ctr">
                        <a:spcAft>
                          <a:spcPts val="0"/>
                        </a:spcAft>
                      </a:pPr>
                      <a:r>
                        <a:rPr lang="en-GB" sz="1400" dirty="0">
                          <a:solidFill>
                            <a:schemeClr val="tx1"/>
                          </a:solidFill>
                          <a:effectLst/>
                          <a:latin typeface="Futura Medium" panose="020B0602020204020303" pitchFamily="34" charset="-79"/>
                          <a:ea typeface="ＭＳ ゴシック" charset="-128"/>
                          <a:cs typeface="Futura Medium" panose="020B0602020204020303" pitchFamily="34" charset="-79"/>
                        </a:rPr>
                        <a:t>NO CUMPLE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3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r>
                        <a:rPr lang="es-PA" sz="1400" b="1" kern="1200" dirty="0">
                          <a:solidFill>
                            <a:schemeClr val="dk1"/>
                          </a:solidFill>
                          <a:effectLst/>
                          <a:latin typeface="Futura Medium" panose="020B0602020204020303" pitchFamily="34" charset="-79"/>
                          <a:ea typeface="+mn-ea"/>
                          <a:cs typeface="+mn-cs"/>
                        </a:rPr>
                        <a:t>No existe evidencia </a:t>
                      </a:r>
                      <a:r>
                        <a:rPr lang="es-PA" sz="1400" b="0" kern="1200" dirty="0">
                          <a:solidFill>
                            <a:schemeClr val="dk1"/>
                          </a:solidFill>
                          <a:effectLst/>
                          <a:latin typeface="Futura Medium" panose="020B0602020204020303" pitchFamily="34" charset="-79"/>
                          <a:ea typeface="+mn-ea"/>
                          <a:cs typeface="+mn-cs"/>
                        </a:rPr>
                        <a:t>alguna que la OSN haya hecho algo en este criterio </a:t>
                      </a:r>
                      <a:endParaRPr lang="es-PA" sz="1400" b="0" kern="1200" dirty="0">
                        <a:solidFill>
                          <a:schemeClr val="dk1"/>
                        </a:solidFill>
                        <a:effectLst/>
                        <a:latin typeface="Futura Medium" panose="020B0602020204020303" pitchFamily="34" charset="-79"/>
                        <a:ea typeface="+mn-ea"/>
                      </a:endParaRPr>
                    </a:p>
                  </a:txBody>
                  <a:tcPr marL="68580" marR="6858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0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pPr algn="ctr">
                        <a:spcAft>
                          <a:spcPts val="600"/>
                        </a:spcAft>
                      </a:pPr>
                      <a:r>
                        <a:rPr lang="en-GB" sz="2400" dirty="0">
                          <a:solidFill>
                            <a:schemeClr val="bg1"/>
                          </a:solidFill>
                          <a:effectLst/>
                          <a:latin typeface="Futura Medium" panose="020B0602020204020303" pitchFamily="34" charset="-79"/>
                          <a:ea typeface="ＭＳ ゴシック" charset="-128"/>
                          <a:cs typeface="Futura Medium" panose="020B0602020204020303" pitchFamily="34" charset="-79"/>
                        </a:rPr>
                        <a:t>0</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834100">
                <a:tc>
                  <a:txBody>
                    <a:bodyPr/>
                    <a:lstStyle/>
                    <a:p>
                      <a:pPr marL="72000" algn="ctr" defTabSz="914400" rtl="0" eaLnBrk="1" latinLnBrk="0" hangingPunct="1">
                        <a:spcAft>
                          <a:spcPts val="0"/>
                        </a:spcAft>
                      </a:pPr>
                      <a:r>
                        <a:rPr lang="es-PA" sz="1400" kern="1200" dirty="0">
                          <a:solidFill>
                            <a:schemeClr val="tx1"/>
                          </a:solidFill>
                          <a:effectLst/>
                          <a:latin typeface="Futura Medium" panose="020B0602020204020303" pitchFamily="34" charset="-79"/>
                          <a:ea typeface="ＭＳ ゴシック" charset="-128"/>
                          <a:cs typeface="+mn-cs"/>
                        </a:rPr>
                        <a:t>DE ACUERDO CON ALGUNOS DE LOS PUNTOS </a:t>
                      </a:r>
                      <a:endParaRPr lang="es-PA" sz="1400" kern="1200" dirty="0">
                        <a:solidFill>
                          <a:schemeClr val="tx1"/>
                        </a:solidFill>
                        <a:effectLst/>
                        <a:latin typeface="Futura Medium" panose="020B0602020204020303" pitchFamily="34" charset="-79"/>
                        <a:ea typeface="ＭＳ ゴシック"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3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pPr marL="0" algn="l" defTabSz="914400" rtl="0" eaLnBrk="1" latinLnBrk="0" hangingPunct="1"/>
                      <a:r>
                        <a:rPr lang="es-PA" sz="1400" b="1" kern="1200" dirty="0">
                          <a:solidFill>
                            <a:schemeClr val="dk1"/>
                          </a:solidFill>
                          <a:effectLst/>
                          <a:latin typeface="Futura Medium" panose="020B0602020204020303" pitchFamily="34" charset="-79"/>
                          <a:ea typeface="+mn-ea"/>
                          <a:cs typeface="+mn-cs"/>
                        </a:rPr>
                        <a:t>Existe evidencia </a:t>
                      </a:r>
                      <a:r>
                        <a:rPr lang="es-PA" sz="1400" b="0" kern="1200" dirty="0">
                          <a:solidFill>
                            <a:schemeClr val="dk1"/>
                          </a:solidFill>
                          <a:effectLst/>
                          <a:latin typeface="Futura Medium" panose="020B0602020204020303" pitchFamily="34" charset="-79"/>
                          <a:ea typeface="+mn-ea"/>
                          <a:cs typeface="+mn-cs"/>
                        </a:rPr>
                        <a:t>que la OSN ha hecho algo (pero no todo) alrededor de este criterio </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0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pPr algn="ctr">
                        <a:spcAft>
                          <a:spcPts val="600"/>
                        </a:spcAft>
                      </a:pPr>
                      <a:r>
                        <a:rPr lang="en-GB" sz="2400" dirty="0">
                          <a:solidFill>
                            <a:schemeClr val="bg1"/>
                          </a:solidFill>
                          <a:effectLst/>
                          <a:latin typeface="Futura Medium" panose="020B0602020204020303" pitchFamily="34" charset="-79"/>
                          <a:ea typeface="ＭＳ ゴシック" charset="-128"/>
                          <a:cs typeface="Futura Medium" panose="020B0602020204020303" pitchFamily="34" charset="-79"/>
                        </a:rPr>
                        <a:t>1</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834100">
                <a:tc>
                  <a:txBody>
                    <a:bodyPr/>
                    <a:lstStyle/>
                    <a:p>
                      <a:pPr marL="72000" algn="ctr" defTabSz="914400" rtl="0" eaLnBrk="1" latinLnBrk="0" hangingPunct="1">
                        <a:spcAft>
                          <a:spcPts val="0"/>
                        </a:spcAft>
                      </a:pPr>
                      <a:r>
                        <a:rPr lang="es-PA" sz="1400" kern="1200" dirty="0">
                          <a:solidFill>
                            <a:schemeClr val="tx1"/>
                          </a:solidFill>
                          <a:effectLst/>
                          <a:latin typeface="Futura Medium" panose="020B0602020204020303" pitchFamily="34" charset="-79"/>
                          <a:ea typeface="ＭＳ ゴシック" charset="-128"/>
                          <a:cs typeface="+mn-cs"/>
                        </a:rPr>
                        <a:t>DE ACUERDO CON LA MAYORÍA DE LOS PUNTOS </a:t>
                      </a:r>
                      <a:endParaRPr lang="es-PA" sz="1400" kern="1200" dirty="0">
                        <a:solidFill>
                          <a:schemeClr val="tx1"/>
                        </a:solidFill>
                        <a:effectLst/>
                        <a:latin typeface="Futura Medium" panose="020B0602020204020303" pitchFamily="34" charset="-79"/>
                        <a:ea typeface="ＭＳ ゴシック"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3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pPr marL="0" algn="l" defTabSz="914400" rtl="0" eaLnBrk="1" latinLnBrk="0" hangingPunct="1"/>
                      <a:r>
                        <a:rPr lang="es-PA" sz="1400" b="1" kern="1200" dirty="0">
                          <a:solidFill>
                            <a:schemeClr val="dk1"/>
                          </a:solidFill>
                          <a:effectLst/>
                          <a:latin typeface="Futura Medium" panose="020B0602020204020303" pitchFamily="34" charset="-79"/>
                          <a:ea typeface="+mn-ea"/>
                          <a:cs typeface="+mn-cs"/>
                        </a:rPr>
                        <a:t>Existe evidencia </a:t>
                      </a:r>
                      <a:r>
                        <a:rPr lang="es-PA" sz="1400" b="0" kern="1200" dirty="0">
                          <a:solidFill>
                            <a:schemeClr val="dk1"/>
                          </a:solidFill>
                          <a:effectLst/>
                          <a:latin typeface="Futura Medium" panose="020B0602020204020303" pitchFamily="34" charset="-79"/>
                          <a:ea typeface="+mn-ea"/>
                          <a:cs typeface="+mn-cs"/>
                        </a:rPr>
                        <a:t>que la OSN tiene </a:t>
                      </a:r>
                      <a:r>
                        <a:rPr lang="es-PA" sz="1400" b="1" kern="1200" dirty="0">
                          <a:solidFill>
                            <a:schemeClr val="dk1"/>
                          </a:solidFill>
                          <a:effectLst/>
                          <a:latin typeface="Futura Medium" panose="020B0602020204020303" pitchFamily="34" charset="-79"/>
                          <a:ea typeface="+mn-ea"/>
                          <a:cs typeface="+mn-cs"/>
                        </a:rPr>
                        <a:t>muchas cosas </a:t>
                      </a:r>
                      <a:r>
                        <a:rPr lang="es-PA" sz="1400" b="0" kern="1200" dirty="0">
                          <a:solidFill>
                            <a:schemeClr val="dk1"/>
                          </a:solidFill>
                          <a:effectLst/>
                          <a:latin typeface="Futura Medium" panose="020B0602020204020303" pitchFamily="34" charset="-79"/>
                          <a:ea typeface="+mn-ea"/>
                          <a:cs typeface="+mn-cs"/>
                        </a:rPr>
                        <a:t>alrededor</a:t>
                      </a:r>
                      <a:br>
                        <a:rPr lang="es-PA" sz="1400" b="0" kern="1200" dirty="0">
                          <a:solidFill>
                            <a:schemeClr val="dk1"/>
                          </a:solidFill>
                          <a:effectLst/>
                          <a:latin typeface="Futura Medium" panose="020B0602020204020303" pitchFamily="34" charset="-79"/>
                          <a:ea typeface="+mn-ea"/>
                          <a:cs typeface="+mn-cs"/>
                        </a:rPr>
                      </a:br>
                      <a:r>
                        <a:rPr lang="es-PA" sz="1400" b="0" kern="1200" dirty="0">
                          <a:solidFill>
                            <a:schemeClr val="dk1"/>
                          </a:solidFill>
                          <a:effectLst/>
                          <a:latin typeface="Futura Medium" panose="020B0602020204020303" pitchFamily="34" charset="-79"/>
                          <a:ea typeface="+mn-ea"/>
                          <a:cs typeface="+mn-cs"/>
                        </a:rPr>
                        <a:t>de este criterio. </a:t>
                      </a:r>
                    </a:p>
                    <a:p>
                      <a:pPr marL="0" algn="l" defTabSz="914400" rtl="0" eaLnBrk="1" latinLnBrk="0" hangingPunct="1"/>
                      <a:r>
                        <a:rPr lang="es-PA" sz="1400" b="1" kern="1200" dirty="0">
                          <a:solidFill>
                            <a:schemeClr val="dk1"/>
                          </a:solidFill>
                          <a:effectLst/>
                          <a:latin typeface="Futura Medium" panose="020B0602020204020303" pitchFamily="34" charset="-79"/>
                          <a:ea typeface="+mn-ea"/>
                          <a:cs typeface="+mn-cs"/>
                        </a:rPr>
                        <a:t>Es actualizada e interpretada. </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0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pPr algn="ctr">
                        <a:spcAft>
                          <a:spcPts val="600"/>
                        </a:spcAft>
                      </a:pPr>
                      <a:r>
                        <a:rPr lang="en-GB" sz="2400" dirty="0">
                          <a:solidFill>
                            <a:schemeClr val="bg1"/>
                          </a:solidFill>
                          <a:effectLst/>
                          <a:latin typeface="Futura Medium" panose="020B0602020204020303" pitchFamily="34" charset="-79"/>
                          <a:ea typeface="ＭＳ ゴシック" charset="-128"/>
                          <a:cs typeface="Futura Medium" panose="020B0602020204020303" pitchFamily="34" charset="-79"/>
                        </a:rPr>
                        <a:t>2</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1112133">
                <a:tc>
                  <a:txBody>
                    <a:bodyPr/>
                    <a:lstStyle/>
                    <a:p>
                      <a:pPr marL="72000" algn="ctr">
                        <a:spcAft>
                          <a:spcPts val="0"/>
                        </a:spcAft>
                      </a:pPr>
                      <a:r>
                        <a:rPr lang="en-GB" sz="1400" dirty="0">
                          <a:solidFill>
                            <a:schemeClr val="tx1"/>
                          </a:solidFill>
                          <a:effectLst/>
                          <a:latin typeface="Futura Medium" panose="020B0602020204020303" pitchFamily="34" charset="-79"/>
                          <a:ea typeface="ＭＳ ゴシック" charset="-128"/>
                          <a:cs typeface="Futura Medium" panose="020B0602020204020303" pitchFamily="34" charset="-79"/>
                        </a:rPr>
                        <a:t>CUMPLIMIENTO TOTAL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3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pPr marL="0" algn="l" defTabSz="914400" rtl="0" eaLnBrk="1" latinLnBrk="0" hangingPunct="1"/>
                      <a:r>
                        <a:rPr lang="es-PA" sz="1400" b="1" kern="1200" dirty="0">
                          <a:solidFill>
                            <a:schemeClr val="dk1"/>
                          </a:solidFill>
                          <a:effectLst/>
                          <a:latin typeface="Futura Medium" panose="020B0602020204020303" pitchFamily="34" charset="-79"/>
                          <a:ea typeface="+mn-ea"/>
                          <a:cs typeface="+mn-cs"/>
                        </a:rPr>
                        <a:t>Existe evidencia </a:t>
                      </a:r>
                      <a:r>
                        <a:rPr lang="es-PA" sz="1400" b="0" kern="1200" dirty="0">
                          <a:solidFill>
                            <a:schemeClr val="dk1"/>
                          </a:solidFill>
                          <a:effectLst/>
                          <a:latin typeface="Futura Medium" panose="020B0602020204020303" pitchFamily="34" charset="-79"/>
                          <a:ea typeface="+mn-ea"/>
                          <a:cs typeface="+mn-cs"/>
                        </a:rPr>
                        <a:t>de que la OSN tiene </a:t>
                      </a:r>
                      <a:r>
                        <a:rPr lang="es-PA" sz="1400" b="1" kern="1200" dirty="0">
                          <a:solidFill>
                            <a:schemeClr val="dk1"/>
                          </a:solidFill>
                          <a:effectLst/>
                          <a:latin typeface="Futura Medium" panose="020B0602020204020303" pitchFamily="34" charset="-79"/>
                          <a:ea typeface="+mn-ea"/>
                          <a:cs typeface="+mn-cs"/>
                        </a:rPr>
                        <a:t>todo</a:t>
                      </a:r>
                      <a:r>
                        <a:rPr lang="es-PA" sz="1400" b="0" kern="1200" dirty="0">
                          <a:solidFill>
                            <a:schemeClr val="dk1"/>
                          </a:solidFill>
                          <a:effectLst/>
                          <a:latin typeface="Futura Medium" panose="020B0602020204020303" pitchFamily="34" charset="-79"/>
                          <a:ea typeface="+mn-ea"/>
                          <a:cs typeface="+mn-cs"/>
                        </a:rPr>
                        <a:t> alrededor de este criterio. </a:t>
                      </a:r>
                      <a:r>
                        <a:rPr lang="es-PA" sz="1400" b="1" kern="1200" dirty="0">
                          <a:solidFill>
                            <a:schemeClr val="dk1"/>
                          </a:solidFill>
                          <a:effectLst/>
                          <a:latin typeface="Futura Medium" panose="020B0602020204020303" pitchFamily="34" charset="-79"/>
                          <a:ea typeface="+mn-ea"/>
                          <a:cs typeface="+mn-cs"/>
                        </a:rPr>
                        <a:t>Es regularmente evaluado y actualizado. </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0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pPr algn="ctr">
                        <a:spcAft>
                          <a:spcPts val="600"/>
                        </a:spcAft>
                      </a:pPr>
                      <a:r>
                        <a:rPr lang="en-GB" sz="2400" dirty="0">
                          <a:solidFill>
                            <a:schemeClr val="bg1"/>
                          </a:solidFill>
                          <a:effectLst/>
                          <a:latin typeface="Futura Medium" panose="020B0602020204020303" pitchFamily="34" charset="-79"/>
                          <a:ea typeface="ＭＳ ゴシック" charset="-128"/>
                          <a:cs typeface="Futura Medium" panose="020B0602020204020303" pitchFamily="34" charset="-79"/>
                        </a:rPr>
                        <a:t>3</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accent5"/>
                    </a:solidFill>
                  </a:tcPr>
                </a:tc>
                <a:extLst>
                  <a:ext uri="{0D108BD9-81ED-4DB2-BD59-A6C34878D82A}">
                    <a16:rowId xmlns:a16="http://schemas.microsoft.com/office/drawing/2014/main" val="10004"/>
                  </a:ext>
                </a:extLst>
              </a:tr>
              <a:tr h="834100">
                <a:tc>
                  <a:txBody>
                    <a:bodyPr/>
                    <a:lstStyle/>
                    <a:p>
                      <a:pPr marL="72000" algn="ctr">
                        <a:spcAft>
                          <a:spcPts val="0"/>
                        </a:spcAft>
                      </a:pPr>
                      <a:endParaRPr lang="en-GB" sz="1400" dirty="0">
                        <a:solidFill>
                          <a:schemeClr val="tx1"/>
                        </a:solidFill>
                        <a:effectLst/>
                        <a:latin typeface="Futura Medium" panose="020B0602020204020303" pitchFamily="34" charset="-79"/>
                        <a:ea typeface="Times New Roman" charset="0"/>
                        <a:cs typeface="Futura Medium" panose="020B0602020204020303" pitchFamily="34" charset="-79"/>
                      </a:endParaRPr>
                    </a:p>
                    <a:p>
                      <a:pPr marL="72000" algn="ctr">
                        <a:spcAft>
                          <a:spcPts val="0"/>
                        </a:spcAft>
                      </a:pPr>
                      <a:r>
                        <a:rPr lang="en-GB" sz="1400" dirty="0">
                          <a:solidFill>
                            <a:schemeClr val="tx1"/>
                          </a:solidFill>
                          <a:effectLst/>
                          <a:latin typeface="Futura Medium" panose="020B0602020204020303" pitchFamily="34" charset="-79"/>
                          <a:ea typeface="Times New Roman" charset="0"/>
                          <a:cs typeface="Futura Medium" panose="020B0602020204020303" pitchFamily="34" charset="-79"/>
                        </a:rPr>
                        <a:t>NO APLICA</a:t>
                      </a:r>
                    </a:p>
                  </a:txBody>
                  <a:tcPr marL="68580" marR="68580" marT="0" marB="0">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3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pPr marL="0" algn="l" defTabSz="914400" rtl="0" eaLnBrk="1" latinLnBrk="0" hangingPunct="1"/>
                      <a:r>
                        <a:rPr lang="es-PA" sz="1400" b="1" kern="1200" dirty="0">
                          <a:solidFill>
                            <a:schemeClr val="dk1"/>
                          </a:solidFill>
                          <a:effectLst/>
                          <a:latin typeface="Futura Medium" panose="020B0602020204020303" pitchFamily="34" charset="-79"/>
                          <a:ea typeface="+mn-ea"/>
                          <a:cs typeface="+mn-cs"/>
                        </a:rPr>
                        <a:t>No aplicable </a:t>
                      </a:r>
                      <a:r>
                        <a:rPr lang="es-PA" sz="1400" b="0" kern="1200" dirty="0">
                          <a:solidFill>
                            <a:schemeClr val="dk1"/>
                          </a:solidFill>
                          <a:effectLst/>
                          <a:latin typeface="Futura Medium" panose="020B0602020204020303" pitchFamily="34" charset="-79"/>
                          <a:ea typeface="+mn-ea"/>
                          <a:cs typeface="+mn-cs"/>
                        </a:rPr>
                        <a:t>debido a las circunstancias locales o en relación con otro criterio no conforme </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flip="none" rotWithShape="1">
                      <a:gsLst>
                        <a:gs pos="70000">
                          <a:schemeClr val="bg2">
                            <a:tint val="10000"/>
                            <a:alpha val="80000"/>
                            <a:satMod val="300000"/>
                          </a:schemeClr>
                        </a:gs>
                        <a:gs pos="100000">
                          <a:schemeClr val="bg1">
                            <a:lumMod val="75000"/>
                          </a:schemeClr>
                        </a:gs>
                      </a:gsLst>
                      <a:path path="rect">
                        <a:fillToRect l="50000" t="50000" r="50000" b="50000"/>
                      </a:path>
                      <a:tileRect/>
                    </a:gradFill>
                  </a:tcPr>
                </a:tc>
                <a:tc>
                  <a:txBody>
                    <a:bodyPr/>
                    <a:lstStyle/>
                    <a:p>
                      <a:pPr algn="ctr">
                        <a:spcAft>
                          <a:spcPts val="600"/>
                        </a:spcAft>
                      </a:pPr>
                      <a:r>
                        <a:rPr lang="en-GB" sz="2400" dirty="0">
                          <a:solidFill>
                            <a:schemeClr val="tx1"/>
                          </a:solidFill>
                          <a:effectLst/>
                          <a:latin typeface="Futura Medium" panose="020B0602020204020303" pitchFamily="34" charset="-79"/>
                          <a:ea typeface="Times New Roman" charset="0"/>
                          <a:cs typeface="Futura Medium" panose="020B0602020204020303" pitchFamily="34" charset="-79"/>
                        </a:rPr>
                        <a:t>n/a</a:t>
                      </a:r>
                    </a:p>
                  </a:txBody>
                  <a:tcPr marL="68580" marR="68580"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a:gsLst>
                        <a:gs pos="60000">
                          <a:schemeClr val="bg2">
                            <a:tint val="10000"/>
                            <a:alpha val="80000"/>
                            <a:satMod val="300000"/>
                          </a:schemeClr>
                        </a:gs>
                        <a:gs pos="100000">
                          <a:schemeClr val="bg1">
                            <a:lumMod val="75000"/>
                          </a:schemeClr>
                        </a:gs>
                      </a:gsLst>
                      <a:lin ang="5400000" scaled="1"/>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0813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33400" y="192036"/>
            <a:ext cx="5629064" cy="671828"/>
          </a:xfrm>
        </p:spPr>
        <p:txBody>
          <a:bodyPr/>
          <a:lstStyle/>
          <a:p>
            <a:pPr algn="l"/>
            <a:r>
              <a:rPr lang="es-ES_tradnl" sz="400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Ejemplo de Puntuación</a:t>
            </a:r>
          </a:p>
        </p:txBody>
      </p:sp>
      <p:sp>
        <p:nvSpPr>
          <p:cNvPr id="5" name="Slide Number Placeholder 4"/>
          <p:cNvSpPr>
            <a:spLocks noGrp="1"/>
          </p:cNvSpPr>
          <p:nvPr>
            <p:ph type="sldNum" sz="quarter" idx="12"/>
          </p:nvPr>
        </p:nvSpPr>
        <p:spPr/>
        <p:txBody>
          <a:bodyPr/>
          <a:lstStyle/>
          <a:p>
            <a:fld id="{5F702A45-47BF-984A-A12C-FE3DF6400CA5}" type="slidenum">
              <a:rPr lang="en-US" smtClean="0"/>
              <a:pPr/>
              <a:t>16</a:t>
            </a:fld>
            <a:endParaRPr lang="en-US" dirty="0"/>
          </a:p>
        </p:txBody>
      </p:sp>
      <p:pic>
        <p:nvPicPr>
          <p:cNvPr id="6" name="Picture 5" descr="SCT_Logo_EN_rgb_co.png">
            <a:extLst>
              <a:ext uri="{FF2B5EF4-FFF2-40B4-BE49-F238E27FC236}">
                <a16:creationId xmlns:a16="http://schemas.microsoft.com/office/drawing/2014/main" id="{1FEDF4A6-F3C9-7A4A-B69A-9BA1F79654A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7">
            <a:extLst>
              <a:ext uri="{FF2B5EF4-FFF2-40B4-BE49-F238E27FC236}">
                <a16:creationId xmlns:a16="http://schemas.microsoft.com/office/drawing/2014/main" id="{C7CBC756-70E2-9C4F-B839-522D64789477}"/>
              </a:ext>
            </a:extLst>
          </p:cNvPr>
          <p:cNvSpPr txBox="1">
            <a:spLocks/>
          </p:cNvSpPr>
          <p:nvPr/>
        </p:nvSpPr>
        <p:spPr>
          <a:xfrm>
            <a:off x="395536" y="1465779"/>
            <a:ext cx="8409226" cy="1152128"/>
          </a:xfrm>
          <a:prstGeom prst="rect">
            <a:avLst/>
          </a:prstGeom>
        </p:spPr>
        <p:txBody>
          <a:bodyPr anchor="ctr" anchorCtr="0"/>
          <a:lstStyle>
            <a:lvl1pPr algn="ctr" defTabSz="914400" rtl="0" eaLnBrk="1" latinLnBrk="0" hangingPunct="1">
              <a:lnSpc>
                <a:spcPct val="100000"/>
              </a:lnSpc>
              <a:spcBef>
                <a:spcPct val="0"/>
              </a:spcBef>
              <a:spcAft>
                <a:spcPts val="0"/>
              </a:spcAft>
              <a:buNone/>
              <a:defRPr sz="3600" b="1" kern="1200" cap="none" baseline="0">
                <a:solidFill>
                  <a:schemeClr val="tx2"/>
                </a:solidFill>
                <a:effectLst/>
                <a:latin typeface="+mj-lt"/>
                <a:ea typeface="+mj-ea"/>
                <a:cs typeface="+mj-cs"/>
              </a:defRPr>
            </a:lvl1pPr>
          </a:lstStyle>
          <a:p>
            <a:pPr algn="l"/>
            <a:r>
              <a:rPr lang="es-ES_tradnl" sz="2200" dirty="0">
                <a:solidFill>
                  <a:schemeClr val="bg1"/>
                </a:solidFill>
                <a:effectLst>
                  <a:outerShdw blurRad="38100" dist="38100" dir="2700000" algn="tl">
                    <a:srgbClr val="000000">
                      <a:alpha val="43137"/>
                    </a:srgbClr>
                  </a:outerShdw>
                </a:effectLst>
                <a:latin typeface="Futura Medium" panose="020B0602020204020303" pitchFamily="34" charset="-79"/>
                <a:cs typeface="Futura Medium" panose="020B0602020204020303" pitchFamily="34" charset="-79"/>
              </a:rPr>
              <a:t>203: El “Consejo Nacional” y la “Asamblea General” toma decisiones por mayoría simple de los votos emitidos, excepto para cambios de la Constitución y disolución, los cuales requieren una mayoría cualificada. </a:t>
            </a:r>
            <a:br>
              <a:rPr lang="es-ES_tradnl" sz="2200" dirty="0">
                <a:solidFill>
                  <a:schemeClr val="bg1"/>
                </a:solidFill>
                <a:latin typeface="Futura Medium" panose="020B0602020204020303" pitchFamily="34" charset="-79"/>
                <a:cs typeface="Futura Medium" panose="020B0602020204020303" pitchFamily="34" charset="-79"/>
              </a:rPr>
            </a:br>
            <a:br>
              <a:rPr lang="es-ES_tradnl" sz="2200" dirty="0">
                <a:solidFill>
                  <a:schemeClr val="bg1"/>
                </a:solidFill>
                <a:latin typeface="Futura Medium" panose="020B0602020204020303" pitchFamily="34" charset="-79"/>
                <a:cs typeface="Futura Medium" panose="020B0602020204020303" pitchFamily="34" charset="-79"/>
              </a:rPr>
            </a:br>
            <a:endParaRPr lang="es-ES_tradnl" sz="2200" dirty="0">
              <a:solidFill>
                <a:schemeClr val="bg1"/>
              </a:solidFill>
              <a:latin typeface="Futura Medium" panose="020B0602020204020303" pitchFamily="34" charset="-79"/>
              <a:cs typeface="Futura Medium" panose="020B0602020204020303" pitchFamily="34" charset="-79"/>
            </a:endParaRPr>
          </a:p>
        </p:txBody>
      </p:sp>
      <p:graphicFrame>
        <p:nvGraphicFramePr>
          <p:cNvPr id="4" name="Table 3">
            <a:extLst>
              <a:ext uri="{FF2B5EF4-FFF2-40B4-BE49-F238E27FC236}">
                <a16:creationId xmlns:a16="http://schemas.microsoft.com/office/drawing/2014/main" id="{7E3E8F84-6EFD-6B49-8927-214784496473}"/>
              </a:ext>
            </a:extLst>
          </p:cNvPr>
          <p:cNvGraphicFramePr>
            <a:graphicFrameLocks noGrp="1"/>
          </p:cNvGraphicFramePr>
          <p:nvPr>
            <p:extLst>
              <p:ext uri="{D42A27DB-BD31-4B8C-83A1-F6EECF244321}">
                <p14:modId xmlns:p14="http://schemas.microsoft.com/office/powerpoint/2010/main" val="2164506503"/>
              </p:ext>
            </p:extLst>
          </p:nvPr>
        </p:nvGraphicFramePr>
        <p:xfrm>
          <a:off x="3131840" y="2302510"/>
          <a:ext cx="5256584" cy="2631440"/>
        </p:xfrm>
        <a:graphic>
          <a:graphicData uri="http://schemas.openxmlformats.org/drawingml/2006/table">
            <a:tbl>
              <a:tblPr firstRow="1" bandRow="1">
                <a:tableStyleId>{2D5ABB26-0587-4C30-8999-92F81FD0307C}</a:tableStyleId>
              </a:tblPr>
              <a:tblGrid>
                <a:gridCol w="4810985">
                  <a:extLst>
                    <a:ext uri="{9D8B030D-6E8A-4147-A177-3AD203B41FA5}">
                      <a16:colId xmlns:a16="http://schemas.microsoft.com/office/drawing/2014/main" val="208264052"/>
                    </a:ext>
                  </a:extLst>
                </a:gridCol>
                <a:gridCol w="445599">
                  <a:extLst>
                    <a:ext uri="{9D8B030D-6E8A-4147-A177-3AD203B41FA5}">
                      <a16:colId xmlns:a16="http://schemas.microsoft.com/office/drawing/2014/main" val="2847770112"/>
                    </a:ext>
                  </a:extLst>
                </a:gridCol>
              </a:tblGrid>
              <a:tr h="370840">
                <a:tc>
                  <a:txBody>
                    <a:bodyPr/>
                    <a:lstStyle/>
                    <a:p>
                      <a:r>
                        <a:rPr lang="es-ES_tradnl" sz="1600" noProof="0">
                          <a:solidFill>
                            <a:schemeClr val="bg1"/>
                          </a:solidFill>
                          <a:effectLst>
                            <a:outerShdw blurRad="38100" dist="38100" dir="2700000" algn="tl">
                              <a:srgbClr val="000000">
                                <a:alpha val="43137"/>
                              </a:srgbClr>
                            </a:outerShdw>
                          </a:effectLst>
                          <a:latin typeface="Futura Medium" panose="020B0602020204020303" pitchFamily="34" charset="-79"/>
                          <a:cs typeface="Futura Medium" panose="020B0602020204020303" pitchFamily="34" charset="-79"/>
                        </a:rPr>
                        <a:t>Si no hay reglas</a:t>
                      </a:r>
                      <a:endParaRPr lang="es-ES_tradnl" sz="1600" noProof="0">
                        <a:solidFill>
                          <a:schemeClr val="bg1"/>
                        </a:solidFill>
                        <a:latin typeface="Futura Medium" panose="020B0602020204020303" pitchFamily="34" charset="-79"/>
                        <a:cs typeface="Futura Medium" panose="020B0602020204020303" pitchFamily="34" charset="-79"/>
                      </a:endParaRPr>
                    </a:p>
                  </a:txBody>
                  <a:tcPr>
                    <a:lnR w="952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tcPr>
                </a:tc>
                <a:tc>
                  <a:txBody>
                    <a:bodyPr/>
                    <a:lstStyle/>
                    <a:p>
                      <a:pPr algn="ctr"/>
                      <a:r>
                        <a:rPr lang="es-ES_tradnl" sz="1600" b="1" noProof="0">
                          <a:solidFill>
                            <a:schemeClr val="bg1"/>
                          </a:solidFill>
                          <a:latin typeface="Futura Medium" panose="020B0602020204020303" pitchFamily="34" charset="-79"/>
                          <a:cs typeface="Futura Medium" panose="020B0602020204020303" pitchFamily="34" charset="-79"/>
                        </a:rPr>
                        <a:t>0</a:t>
                      </a:r>
                    </a:p>
                  </a:txBody>
                  <a:tcPr anchor="ctr">
                    <a:lnL w="9525" cap="flat" cmpd="sng" algn="ctr">
                      <a:solidFill>
                        <a:schemeClr val="bg1"/>
                      </a:solidFill>
                      <a:prstDash val="solid"/>
                      <a:round/>
                      <a:headEnd type="none" w="med" len="med"/>
                      <a:tailEnd type="none" w="med" len="med"/>
                    </a:lnL>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51487283"/>
                  </a:ext>
                </a:extLst>
              </a:tr>
              <a:tr h="370840">
                <a:tc>
                  <a:txBody>
                    <a:bodyPr/>
                    <a:lstStyle/>
                    <a:p>
                      <a:r>
                        <a:rPr lang="es-ES_tradnl" sz="1600" noProof="0" dirty="0">
                          <a:solidFill>
                            <a:schemeClr val="bg1"/>
                          </a:solidFill>
                          <a:effectLst>
                            <a:outerShdw blurRad="38100" dist="38100" dir="2700000" algn="tl">
                              <a:srgbClr val="000000">
                                <a:alpha val="43137"/>
                              </a:srgbClr>
                            </a:outerShdw>
                          </a:effectLst>
                          <a:latin typeface="Futura Medium" panose="020B0602020204020303" pitchFamily="34" charset="-79"/>
                          <a:cs typeface="Futura Medium" panose="020B0602020204020303" pitchFamily="34" charset="-79"/>
                        </a:rPr>
                        <a:t>Si hay una regla para tomar decisiones por mayoría simple. </a:t>
                      </a:r>
                      <a:br>
                        <a:rPr lang="es-ES_tradnl" sz="1600" noProof="0" dirty="0">
                          <a:solidFill>
                            <a:schemeClr val="bg1"/>
                          </a:solidFill>
                          <a:effectLst>
                            <a:outerShdw blurRad="38100" dist="38100" dir="2700000" algn="tl">
                              <a:srgbClr val="000000">
                                <a:alpha val="43137"/>
                              </a:srgbClr>
                            </a:outerShdw>
                          </a:effectLst>
                          <a:latin typeface="Futura Medium" panose="020B0602020204020303" pitchFamily="34" charset="-79"/>
                          <a:cs typeface="Futura Medium" panose="020B0602020204020303" pitchFamily="34" charset="-79"/>
                        </a:rPr>
                      </a:br>
                      <a:r>
                        <a:rPr lang="es-ES_tradnl" sz="1600" noProof="0" dirty="0">
                          <a:solidFill>
                            <a:schemeClr val="bg1"/>
                          </a:solidFill>
                          <a:effectLst>
                            <a:outerShdw blurRad="38100" dist="38100" dir="2700000" algn="tl">
                              <a:srgbClr val="000000">
                                <a:alpha val="43137"/>
                              </a:srgbClr>
                            </a:outerShdw>
                          </a:effectLst>
                          <a:latin typeface="Futura Medium" panose="020B0602020204020303" pitchFamily="34" charset="-79"/>
                          <a:cs typeface="Futura Medium" panose="020B0602020204020303" pitchFamily="34" charset="-79"/>
                        </a:rPr>
                        <a:t>Constitución y Disolución no son mencionadas</a:t>
                      </a:r>
                      <a:endParaRPr lang="es-ES_tradnl" sz="1600" noProof="0" dirty="0">
                        <a:solidFill>
                          <a:schemeClr val="bg1"/>
                        </a:solidFill>
                        <a:latin typeface="Futura Medium" panose="020B0602020204020303" pitchFamily="34" charset="-79"/>
                        <a:cs typeface="Futura Medium" panose="020B0602020204020303" pitchFamily="34" charset="-79"/>
                      </a:endParaRPr>
                    </a:p>
                  </a:txBody>
                  <a:tcP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s-ES_tradnl" sz="1600" b="1" noProof="0">
                          <a:solidFill>
                            <a:schemeClr val="bg1"/>
                          </a:solidFill>
                          <a:latin typeface="Futura Medium" panose="020B0602020204020303" pitchFamily="34" charset="-79"/>
                          <a:cs typeface="Futura Medium" panose="020B0602020204020303" pitchFamily="34" charset="-79"/>
                        </a:rPr>
                        <a:t>1</a:t>
                      </a:r>
                    </a:p>
                  </a:txBody>
                  <a:tcPr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23757493"/>
                  </a:ext>
                </a:extLst>
              </a:tr>
              <a:tr h="370840">
                <a:tc>
                  <a:txBody>
                    <a:bodyPr/>
                    <a:lstStyle/>
                    <a:p>
                      <a:r>
                        <a:rPr lang="es-ES_tradnl" sz="1600" noProof="0" dirty="0">
                          <a:solidFill>
                            <a:schemeClr val="bg1"/>
                          </a:solidFill>
                          <a:effectLst>
                            <a:outerShdw blurRad="38100" dist="38100" dir="2700000" algn="tl">
                              <a:srgbClr val="000000">
                                <a:alpha val="43137"/>
                              </a:srgbClr>
                            </a:outerShdw>
                          </a:effectLst>
                          <a:latin typeface="Futura Medium" panose="020B0602020204020303" pitchFamily="34" charset="-79"/>
                          <a:cs typeface="Futura Medium" panose="020B0602020204020303" pitchFamily="34" charset="-79"/>
                        </a:rPr>
                        <a:t>Si hay una regla para tomar decisiones por mayoría simple para todas las decisiones incluyendo cambios en la constitución y Disolución</a:t>
                      </a:r>
                      <a:endParaRPr lang="es-ES_tradnl" sz="1600" noProof="0" dirty="0">
                        <a:solidFill>
                          <a:schemeClr val="bg1"/>
                        </a:solidFill>
                        <a:latin typeface="Futura Medium" panose="020B0602020204020303" pitchFamily="34" charset="-79"/>
                        <a:cs typeface="Futura Medium" panose="020B0602020204020303" pitchFamily="34" charset="-79"/>
                      </a:endParaRPr>
                    </a:p>
                  </a:txBody>
                  <a:tcP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s-ES_tradnl" sz="1600" b="1" noProof="0">
                          <a:solidFill>
                            <a:schemeClr val="bg1"/>
                          </a:solidFill>
                          <a:latin typeface="Futura Medium" panose="020B0602020204020303" pitchFamily="34" charset="-79"/>
                          <a:cs typeface="Futura Medium" panose="020B0602020204020303" pitchFamily="34" charset="-79"/>
                        </a:rPr>
                        <a:t>2</a:t>
                      </a:r>
                    </a:p>
                  </a:txBody>
                  <a:tcPr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50955956"/>
                  </a:ext>
                </a:extLst>
              </a:tr>
              <a:tr h="370840">
                <a:tc>
                  <a:txBody>
                    <a:bodyPr/>
                    <a:lstStyle/>
                    <a:p>
                      <a:r>
                        <a:rPr lang="es-ES_tradnl" sz="1600" noProof="0" dirty="0">
                          <a:solidFill>
                            <a:schemeClr val="bg1"/>
                          </a:solidFill>
                          <a:effectLst>
                            <a:outerShdw blurRad="38100" dist="38100" dir="2700000" algn="tl">
                              <a:srgbClr val="000000">
                                <a:alpha val="43137"/>
                              </a:srgbClr>
                            </a:outerShdw>
                          </a:effectLst>
                          <a:latin typeface="Futura Medium" panose="020B0602020204020303" pitchFamily="34" charset="-79"/>
                          <a:cs typeface="Futura Medium" panose="020B0602020204020303" pitchFamily="34" charset="-79"/>
                        </a:rPr>
                        <a:t>Si cumple con todos los criterios</a:t>
                      </a:r>
                      <a:endParaRPr lang="es-ES_tradnl" sz="1600" noProof="0" dirty="0">
                        <a:solidFill>
                          <a:schemeClr val="bg1"/>
                        </a:solidFill>
                        <a:latin typeface="Futura Medium" panose="020B0602020204020303" pitchFamily="34" charset="-79"/>
                        <a:cs typeface="Futura Medium" panose="020B0602020204020303" pitchFamily="34" charset="-79"/>
                      </a:endParaRPr>
                    </a:p>
                  </a:txBody>
                  <a:tcP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tcPr>
                </a:tc>
                <a:tc>
                  <a:txBody>
                    <a:bodyPr/>
                    <a:lstStyle/>
                    <a:p>
                      <a:pPr algn="ctr"/>
                      <a:r>
                        <a:rPr lang="es-ES_tradnl" sz="1600" b="1" noProof="0" dirty="0">
                          <a:solidFill>
                            <a:schemeClr val="bg1"/>
                          </a:solidFill>
                          <a:latin typeface="Futura Medium" panose="020B0602020204020303" pitchFamily="34" charset="-79"/>
                          <a:cs typeface="Futura Medium" panose="020B0602020204020303" pitchFamily="34" charset="-79"/>
                        </a:rPr>
                        <a:t>3</a:t>
                      </a:r>
                    </a:p>
                  </a:txBody>
                  <a:tcPr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560997451"/>
                  </a:ext>
                </a:extLst>
              </a:tr>
            </a:tbl>
          </a:graphicData>
        </a:graphic>
      </p:graphicFrame>
    </p:spTree>
    <p:extLst>
      <p:ext uri="{BB962C8B-B14F-4D97-AF65-F5344CB8AC3E}">
        <p14:creationId xmlns:p14="http://schemas.microsoft.com/office/powerpoint/2010/main" val="202705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22486" y="1967245"/>
            <a:ext cx="5629064" cy="1100987"/>
          </a:xfrm>
        </p:spPr>
        <p:txBody>
          <a:bodyPr/>
          <a:lstStyle/>
          <a:p>
            <a:pPr algn="l"/>
            <a:r>
              <a:rPr lang="en-US" sz="4000" dirty="0" err="1">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Servicio</a:t>
            </a:r>
            <a:r>
              <a:rPr lang="en-US" sz="40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 GSAT </a:t>
            </a:r>
          </a:p>
        </p:txBody>
      </p:sp>
      <p:sp>
        <p:nvSpPr>
          <p:cNvPr id="9" name="Text Placeholder 8"/>
          <p:cNvSpPr>
            <a:spLocks noGrp="1"/>
          </p:cNvSpPr>
          <p:nvPr>
            <p:ph type="body" idx="1"/>
          </p:nvPr>
        </p:nvSpPr>
        <p:spPr>
          <a:xfrm>
            <a:off x="-510176" y="3364131"/>
            <a:ext cx="7440488" cy="416021"/>
          </a:xfrm>
        </p:spPr>
        <p:txBody>
          <a:bodyPr>
            <a:noAutofit/>
          </a:bodyPr>
          <a:lstStyle/>
          <a:p>
            <a:r>
              <a:rPr lang="en-US" sz="2400" spc="30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services.scout.org</a:t>
            </a:r>
            <a:r>
              <a:rPr lang="en-US" sz="2400" spc="3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/service/9</a:t>
            </a:r>
          </a:p>
        </p:txBody>
      </p:sp>
      <p:sp>
        <p:nvSpPr>
          <p:cNvPr id="5" name="Slide Number Placeholder 4"/>
          <p:cNvSpPr>
            <a:spLocks noGrp="1"/>
          </p:cNvSpPr>
          <p:nvPr>
            <p:ph type="sldNum" sz="quarter" idx="12"/>
          </p:nvPr>
        </p:nvSpPr>
        <p:spPr/>
        <p:txBody>
          <a:bodyPr/>
          <a:lstStyle/>
          <a:p>
            <a:fld id="{5F702A45-47BF-984A-A12C-FE3DF6400CA5}" type="slidenum">
              <a:rPr lang="en-US" smtClean="0"/>
              <a:pPr/>
              <a:t>17</a:t>
            </a:fld>
            <a:endParaRPr lang="en-US" dirty="0"/>
          </a:p>
        </p:txBody>
      </p:sp>
      <p:pic>
        <p:nvPicPr>
          <p:cNvPr id="6" name="Picture 5" descr="SCT_Logo_EN_rgb_co.png">
            <a:extLst>
              <a:ext uri="{FF2B5EF4-FFF2-40B4-BE49-F238E27FC236}">
                <a16:creationId xmlns:a16="http://schemas.microsoft.com/office/drawing/2014/main" id="{1FEDF4A6-F3C9-7A4A-B69A-9BA1F79654A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32290AA-D833-5146-98A1-D7205FCA78E5}"/>
              </a:ext>
            </a:extLst>
          </p:cNvPr>
          <p:cNvPicPr>
            <a:picLocks noChangeAspect="1"/>
          </p:cNvPicPr>
          <p:nvPr/>
        </p:nvPicPr>
        <p:blipFill>
          <a:blip r:embed="rId6"/>
          <a:stretch>
            <a:fillRect/>
          </a:stretch>
        </p:blipFill>
        <p:spPr>
          <a:xfrm>
            <a:off x="6201544" y="396069"/>
            <a:ext cx="2376264" cy="2376264"/>
          </a:xfrm>
          <a:prstGeom prst="rect">
            <a:avLst/>
          </a:prstGeom>
        </p:spPr>
      </p:pic>
    </p:spTree>
    <p:extLst>
      <p:ext uri="{BB962C8B-B14F-4D97-AF65-F5344CB8AC3E}">
        <p14:creationId xmlns:p14="http://schemas.microsoft.com/office/powerpoint/2010/main" val="25448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21"/>
          <p:cNvSpPr txBox="1">
            <a:spLocks/>
          </p:cNvSpPr>
          <p:nvPr/>
        </p:nvSpPr>
        <p:spPr bwMode="auto">
          <a:xfrm>
            <a:off x="3995739" y="2787651"/>
            <a:ext cx="471805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fr-CH" sz="6000" i="1" dirty="0">
                <a:solidFill>
                  <a:schemeClr val="bg1"/>
                </a:solidFill>
                <a:latin typeface="Futura Medium Oblique" pitchFamily="2" charset="0"/>
                <a:cs typeface="Helvetica Neue Medium" charset="0"/>
              </a:rPr>
              <a:t>¿</a:t>
            </a:r>
            <a:r>
              <a:rPr lang="fr-CH" sz="6000" i="1" dirty="0" err="1">
                <a:solidFill>
                  <a:schemeClr val="bg1"/>
                </a:solidFill>
                <a:latin typeface="Futura Medium Oblique" pitchFamily="2" charset="0"/>
                <a:cs typeface="Helvetica Neue Medium" charset="0"/>
              </a:rPr>
              <a:t>Preguntas</a:t>
            </a:r>
            <a:r>
              <a:rPr lang="fr-CH" sz="6000" i="1" dirty="0">
                <a:solidFill>
                  <a:schemeClr val="bg1"/>
                </a:solidFill>
                <a:latin typeface="Futura Medium Oblique" pitchFamily="2" charset="0"/>
                <a:cs typeface="Helvetica Neue Medium" charset="0"/>
              </a:rPr>
              <a:t>?</a:t>
            </a:r>
          </a:p>
        </p:txBody>
      </p:sp>
      <p:pic>
        <p:nvPicPr>
          <p:cNvPr id="6" name="Picture 5" descr="SCT_Logo_EN_rgb_co.png">
            <a:extLst>
              <a:ext uri="{FF2B5EF4-FFF2-40B4-BE49-F238E27FC236}">
                <a16:creationId xmlns:a16="http://schemas.microsoft.com/office/drawing/2014/main" id="{A54DA5A9-3395-2F47-A028-866DD77133F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7963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3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21"/>
          <p:cNvSpPr txBox="1">
            <a:spLocks/>
          </p:cNvSpPr>
          <p:nvPr/>
        </p:nvSpPr>
        <p:spPr bwMode="auto">
          <a:xfrm>
            <a:off x="3949643" y="2302541"/>
            <a:ext cx="473744" cy="39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17" name="Title 21"/>
          <p:cNvSpPr txBox="1">
            <a:spLocks/>
          </p:cNvSpPr>
          <p:nvPr/>
        </p:nvSpPr>
        <p:spPr bwMode="auto">
          <a:xfrm>
            <a:off x="4822262" y="1749239"/>
            <a:ext cx="473744" cy="39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16" name="Title 21"/>
          <p:cNvSpPr txBox="1">
            <a:spLocks/>
          </p:cNvSpPr>
          <p:nvPr/>
        </p:nvSpPr>
        <p:spPr bwMode="auto">
          <a:xfrm>
            <a:off x="4348518" y="2309880"/>
            <a:ext cx="473744" cy="39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11" name="Title 21">
            <a:extLst>
              <a:ext uri="{FF2B5EF4-FFF2-40B4-BE49-F238E27FC236}">
                <a16:creationId xmlns:a16="http://schemas.microsoft.com/office/drawing/2014/main" id="{0FAE1CA5-9A80-4B4A-9D7E-E201BFBD082B}"/>
              </a:ext>
            </a:extLst>
          </p:cNvPr>
          <p:cNvSpPr txBox="1">
            <a:spLocks/>
          </p:cNvSpPr>
          <p:nvPr/>
        </p:nvSpPr>
        <p:spPr bwMode="auto">
          <a:xfrm>
            <a:off x="135421" y="1854317"/>
            <a:ext cx="8899938" cy="1296144"/>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s-ES_tradnl" sz="3600" b="1">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Enfoque de fortalecimiento de capacidades de la OMMS para las Organizaciones Scouts Nacionales</a:t>
            </a:r>
          </a:p>
        </p:txBody>
      </p:sp>
      <p:sp>
        <p:nvSpPr>
          <p:cNvPr id="2" name="Rectangle 1">
            <a:extLst>
              <a:ext uri="{FF2B5EF4-FFF2-40B4-BE49-F238E27FC236}">
                <a16:creationId xmlns:a16="http://schemas.microsoft.com/office/drawing/2014/main" id="{CAA86694-4549-6845-A201-9B2AAC5CBB42}"/>
              </a:ext>
            </a:extLst>
          </p:cNvPr>
          <p:cNvSpPr/>
          <p:nvPr/>
        </p:nvSpPr>
        <p:spPr>
          <a:xfrm>
            <a:off x="7433125" y="4371950"/>
            <a:ext cx="1710875" cy="314350"/>
          </a:xfrm>
          <a:prstGeom prst="rect">
            <a:avLst/>
          </a:prstGeom>
          <a:solidFill>
            <a:srgbClr val="2B549B"/>
          </a:soli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s-ES_tradnl" sz="900">
                <a:latin typeface="Futura Book" pitchFamily="2" charset="0"/>
              </a:rPr>
              <a:t>Fortalecimiento de la Capacidad</a:t>
            </a:r>
            <a:endParaRPr lang="es-ES_tradnl" sz="1000">
              <a:latin typeface="Futura Book" pitchFamily="2" charset="0"/>
            </a:endParaRPr>
          </a:p>
        </p:txBody>
      </p:sp>
      <p:pic>
        <p:nvPicPr>
          <p:cNvPr id="9" name="Picture 8" descr="SCT_Logo_EN_rgb_co.png">
            <a:extLst>
              <a:ext uri="{FF2B5EF4-FFF2-40B4-BE49-F238E27FC236}">
                <a16:creationId xmlns:a16="http://schemas.microsoft.com/office/drawing/2014/main" id="{F8C8025F-AA4E-8043-83CD-2E5B63E7FA2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61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 name="Title 40"/>
          <p:cNvSpPr>
            <a:spLocks noGrp="1"/>
          </p:cNvSpPr>
          <p:nvPr>
            <p:ph type="title"/>
          </p:nvPr>
        </p:nvSpPr>
        <p:spPr>
          <a:xfrm>
            <a:off x="348096" y="555526"/>
            <a:ext cx="8347720" cy="702567"/>
          </a:xfrm>
        </p:spPr>
        <p:txBody>
          <a:bodyPr/>
          <a:lstStyle/>
          <a:p>
            <a:pPr algn="l"/>
            <a:r>
              <a:rPr lang="es-ES_tradnl">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¿Qué es el Enfoque de Fortalecimiento de la Capacidad de la OMMS? </a:t>
            </a:r>
          </a:p>
        </p:txBody>
      </p:sp>
      <p:sp>
        <p:nvSpPr>
          <p:cNvPr id="5" name="Slide Number Placeholder 4"/>
          <p:cNvSpPr>
            <a:spLocks noGrp="1"/>
          </p:cNvSpPr>
          <p:nvPr>
            <p:ph type="sldNum" sz="quarter" idx="12"/>
          </p:nvPr>
        </p:nvSpPr>
        <p:spPr/>
        <p:txBody>
          <a:bodyPr/>
          <a:lstStyle/>
          <a:p>
            <a:fld id="{5F702A45-47BF-984A-A12C-FE3DF6400CA5}" type="slidenum">
              <a:rPr lang="en-US" smtClean="0"/>
              <a:pPr/>
              <a:t>3</a:t>
            </a:fld>
            <a:endParaRPr lang="en-US" dirty="0"/>
          </a:p>
        </p:txBody>
      </p:sp>
      <p:pic>
        <p:nvPicPr>
          <p:cNvPr id="6" name="Picture 5" descr="SCT_Logo_EN_rgb_co.png">
            <a:extLst>
              <a:ext uri="{FF2B5EF4-FFF2-40B4-BE49-F238E27FC236}">
                <a16:creationId xmlns:a16="http://schemas.microsoft.com/office/drawing/2014/main" id="{B1454717-61D7-3045-A259-B2FB3005E0E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09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100000"/>
                    </a14:imgEffect>
                    <a14:imgEffect>
                      <a14:brightnessContrast bright="43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EDE8C38-67FA-7742-93B4-AB92ABB4A8EE}"/>
              </a:ext>
            </a:extLst>
          </p:cNvPr>
          <p:cNvSpPr/>
          <p:nvPr/>
        </p:nvSpPr>
        <p:spPr>
          <a:xfrm>
            <a:off x="-36512" y="1047749"/>
            <a:ext cx="9215286" cy="3036169"/>
          </a:xfrm>
          <a:prstGeom prst="rect">
            <a:avLst/>
          </a:prstGeom>
          <a:solidFill>
            <a:schemeClr val="tx1">
              <a:alpha val="7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s-ES_tradnl">
              <a:solidFill>
                <a:srgbClr val="FF0000"/>
              </a:solidFill>
            </a:endParaRPr>
          </a:p>
        </p:txBody>
      </p:sp>
      <p:sp>
        <p:nvSpPr>
          <p:cNvPr id="5" name="Slide Number Placeholder 4"/>
          <p:cNvSpPr>
            <a:spLocks noGrp="1"/>
          </p:cNvSpPr>
          <p:nvPr>
            <p:ph type="sldNum" sz="quarter" idx="12"/>
          </p:nvPr>
        </p:nvSpPr>
        <p:spPr/>
        <p:txBody>
          <a:bodyPr/>
          <a:lstStyle/>
          <a:p>
            <a:fld id="{5F702A45-47BF-984A-A12C-FE3DF6400CA5}" type="slidenum">
              <a:rPr lang="es-ES_tradnl" smtClean="0"/>
              <a:pPr/>
              <a:t>4</a:t>
            </a:fld>
            <a:endParaRPr lang="es-ES_tradnl"/>
          </a:p>
        </p:txBody>
      </p:sp>
      <p:pic>
        <p:nvPicPr>
          <p:cNvPr id="7" name="Picture 6" descr="SCT_Logo_EN_rgb_co.png">
            <a:extLst>
              <a:ext uri="{FF2B5EF4-FFF2-40B4-BE49-F238E27FC236}">
                <a16:creationId xmlns:a16="http://schemas.microsoft.com/office/drawing/2014/main" id="{73F146DF-76AB-5B43-8BAA-54D3D4907F3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A picture containing object&#10;&#10;Description automatically generated">
            <a:extLst>
              <a:ext uri="{FF2B5EF4-FFF2-40B4-BE49-F238E27FC236}">
                <a16:creationId xmlns:a16="http://schemas.microsoft.com/office/drawing/2014/main" id="{F93F6D89-9125-224F-99D4-AF3E917A0494}"/>
              </a:ext>
            </a:extLst>
          </p:cNvPr>
          <p:cNvPicPr>
            <a:picLocks noChangeAspect="1"/>
          </p:cNvPicPr>
          <p:nvPr/>
        </p:nvPicPr>
        <p:blipFill>
          <a:blip r:embed="rId6"/>
          <a:stretch>
            <a:fillRect/>
          </a:stretch>
        </p:blipFill>
        <p:spPr>
          <a:xfrm>
            <a:off x="2861443" y="1776016"/>
            <a:ext cx="3618001" cy="1591469"/>
          </a:xfrm>
          <a:prstGeom prst="rect">
            <a:avLst/>
          </a:prstGeom>
        </p:spPr>
      </p:pic>
      <p:sp>
        <p:nvSpPr>
          <p:cNvPr id="20" name="TextBox 19">
            <a:extLst>
              <a:ext uri="{FF2B5EF4-FFF2-40B4-BE49-F238E27FC236}">
                <a16:creationId xmlns:a16="http://schemas.microsoft.com/office/drawing/2014/main" id="{C15D26E6-DF4E-A747-9CFF-690696088FAA}"/>
              </a:ext>
            </a:extLst>
          </p:cNvPr>
          <p:cNvSpPr txBox="1"/>
          <p:nvPr/>
        </p:nvSpPr>
        <p:spPr>
          <a:xfrm>
            <a:off x="2925995" y="1201339"/>
            <a:ext cx="1617765" cy="369332"/>
          </a:xfrm>
          <a:prstGeom prst="rect">
            <a:avLst/>
          </a:prstGeom>
          <a:noFill/>
        </p:spPr>
        <p:txBody>
          <a:bodyPr wrap="square" rtlCol="0">
            <a:spAutoFit/>
          </a:bodyPr>
          <a:lstStyle/>
          <a:p>
            <a:r>
              <a:rPr lang="es-ES_tradnl" b="1">
                <a:solidFill>
                  <a:srgbClr val="7030A0"/>
                </a:solidFill>
              </a:rPr>
              <a:t>Evaluación</a:t>
            </a:r>
            <a:endParaRPr lang="es-ES_tradnl" sz="1200" b="1">
              <a:solidFill>
                <a:srgbClr val="7030A0"/>
              </a:solidFill>
            </a:endParaRPr>
          </a:p>
        </p:txBody>
      </p:sp>
      <p:sp>
        <p:nvSpPr>
          <p:cNvPr id="21" name="TextBox 20">
            <a:extLst>
              <a:ext uri="{FF2B5EF4-FFF2-40B4-BE49-F238E27FC236}">
                <a16:creationId xmlns:a16="http://schemas.microsoft.com/office/drawing/2014/main" id="{04FBED46-8AEE-D24F-BE52-9458D613539B}"/>
              </a:ext>
            </a:extLst>
          </p:cNvPr>
          <p:cNvSpPr txBox="1"/>
          <p:nvPr/>
        </p:nvSpPr>
        <p:spPr>
          <a:xfrm>
            <a:off x="2940703" y="1514845"/>
            <a:ext cx="1703305" cy="369332"/>
          </a:xfrm>
          <a:prstGeom prst="rect">
            <a:avLst/>
          </a:prstGeom>
          <a:noFill/>
        </p:spPr>
        <p:txBody>
          <a:bodyPr wrap="square" rtlCol="0">
            <a:spAutoFit/>
          </a:bodyPr>
          <a:lstStyle/>
          <a:p>
            <a:r>
              <a:rPr lang="es-ES_tradnl" sz="900">
                <a:solidFill>
                  <a:schemeClr val="bg1"/>
                </a:solidFill>
                <a:latin typeface="Futura Book" pitchFamily="2" charset="0"/>
              </a:rPr>
              <a:t>Ayudar a la OSN a evaluar su capacidad actual</a:t>
            </a:r>
          </a:p>
        </p:txBody>
      </p:sp>
      <p:cxnSp>
        <p:nvCxnSpPr>
          <p:cNvPr id="22" name="Straight Connector 21">
            <a:extLst>
              <a:ext uri="{FF2B5EF4-FFF2-40B4-BE49-F238E27FC236}">
                <a16:creationId xmlns:a16="http://schemas.microsoft.com/office/drawing/2014/main" id="{EF7E9DF0-4497-F14E-A647-BF652C7F8CFC}"/>
              </a:ext>
            </a:extLst>
          </p:cNvPr>
          <p:cNvCxnSpPr>
            <a:cxnSpLocks/>
          </p:cNvCxnSpPr>
          <p:nvPr/>
        </p:nvCxnSpPr>
        <p:spPr>
          <a:xfrm>
            <a:off x="4643764" y="1306231"/>
            <a:ext cx="0" cy="4729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0AD8F3A-9070-E54E-AF88-A78B7CD17735}"/>
              </a:ext>
            </a:extLst>
          </p:cNvPr>
          <p:cNvSpPr txBox="1"/>
          <p:nvPr/>
        </p:nvSpPr>
        <p:spPr>
          <a:xfrm>
            <a:off x="4670189" y="1300354"/>
            <a:ext cx="1619294" cy="646331"/>
          </a:xfrm>
          <a:prstGeom prst="rect">
            <a:avLst/>
          </a:prstGeom>
          <a:noFill/>
        </p:spPr>
        <p:txBody>
          <a:bodyPr wrap="square" rtlCol="0">
            <a:spAutoFit/>
          </a:bodyPr>
          <a:lstStyle/>
          <a:p>
            <a:r>
              <a:rPr lang="es-ES_tradnl" sz="900">
                <a:solidFill>
                  <a:schemeClr val="bg1"/>
                </a:solidFill>
                <a:latin typeface="Futura Book" pitchFamily="2" charset="0"/>
              </a:rPr>
              <a:t>GSAT se utiliza para evaluar fortalezas y áreas de mejora</a:t>
            </a:r>
            <a:br>
              <a:rPr lang="es-ES_tradnl" sz="900">
                <a:solidFill>
                  <a:schemeClr val="bg1"/>
                </a:solidFill>
                <a:latin typeface="Futura Book" pitchFamily="2" charset="0"/>
              </a:rPr>
            </a:br>
            <a:endParaRPr lang="es-ES_tradnl" sz="900">
              <a:solidFill>
                <a:schemeClr val="bg1"/>
              </a:solidFill>
              <a:latin typeface="Futura Book" pitchFamily="2" charset="0"/>
            </a:endParaRPr>
          </a:p>
        </p:txBody>
      </p:sp>
      <p:sp>
        <p:nvSpPr>
          <p:cNvPr id="25" name="TextBox 24">
            <a:extLst>
              <a:ext uri="{FF2B5EF4-FFF2-40B4-BE49-F238E27FC236}">
                <a16:creationId xmlns:a16="http://schemas.microsoft.com/office/drawing/2014/main" id="{C70B9FFA-CD98-DD45-827C-68C34BAD3B79}"/>
              </a:ext>
            </a:extLst>
          </p:cNvPr>
          <p:cNvSpPr txBox="1"/>
          <p:nvPr/>
        </p:nvSpPr>
        <p:spPr>
          <a:xfrm>
            <a:off x="6443810" y="1865677"/>
            <a:ext cx="1800598" cy="369332"/>
          </a:xfrm>
          <a:prstGeom prst="rect">
            <a:avLst/>
          </a:prstGeom>
          <a:noFill/>
        </p:spPr>
        <p:txBody>
          <a:bodyPr wrap="square" rtlCol="0">
            <a:spAutoFit/>
          </a:bodyPr>
          <a:lstStyle/>
          <a:p>
            <a:r>
              <a:rPr lang="es-ES_tradnl" b="1">
                <a:solidFill>
                  <a:srgbClr val="7030A0"/>
                </a:solidFill>
              </a:rPr>
              <a:t>Priorización</a:t>
            </a:r>
            <a:endParaRPr lang="es-ES_tradnl" sz="1200" b="1">
              <a:solidFill>
                <a:srgbClr val="7030A0"/>
              </a:solidFill>
            </a:endParaRPr>
          </a:p>
        </p:txBody>
      </p:sp>
      <p:sp>
        <p:nvSpPr>
          <p:cNvPr id="26" name="TextBox 25">
            <a:extLst>
              <a:ext uri="{FF2B5EF4-FFF2-40B4-BE49-F238E27FC236}">
                <a16:creationId xmlns:a16="http://schemas.microsoft.com/office/drawing/2014/main" id="{E4A0257B-5E41-3245-BABF-D0794918381A}"/>
              </a:ext>
            </a:extLst>
          </p:cNvPr>
          <p:cNvSpPr txBox="1"/>
          <p:nvPr/>
        </p:nvSpPr>
        <p:spPr>
          <a:xfrm>
            <a:off x="6479444" y="2191374"/>
            <a:ext cx="1518364" cy="230832"/>
          </a:xfrm>
          <a:prstGeom prst="rect">
            <a:avLst/>
          </a:prstGeom>
          <a:noFill/>
        </p:spPr>
        <p:txBody>
          <a:bodyPr wrap="none" rtlCol="0">
            <a:spAutoFit/>
          </a:bodyPr>
          <a:lstStyle/>
          <a:p>
            <a:r>
              <a:rPr lang="es-ES_tradnl" sz="900">
                <a:solidFill>
                  <a:schemeClr val="bg1"/>
                </a:solidFill>
                <a:latin typeface="Futura Book" pitchFamily="2" charset="0"/>
              </a:rPr>
              <a:t>Priorizar el Plan de Acción</a:t>
            </a:r>
          </a:p>
        </p:txBody>
      </p:sp>
      <p:cxnSp>
        <p:nvCxnSpPr>
          <p:cNvPr id="27" name="Straight Connector 26">
            <a:extLst>
              <a:ext uri="{FF2B5EF4-FFF2-40B4-BE49-F238E27FC236}">
                <a16:creationId xmlns:a16="http://schemas.microsoft.com/office/drawing/2014/main" id="{7C3469CF-ED0E-6546-8B8F-C554C2816ABA}"/>
              </a:ext>
            </a:extLst>
          </p:cNvPr>
          <p:cNvCxnSpPr>
            <a:cxnSpLocks/>
          </p:cNvCxnSpPr>
          <p:nvPr/>
        </p:nvCxnSpPr>
        <p:spPr>
          <a:xfrm flipH="1">
            <a:off x="6660232" y="2613475"/>
            <a:ext cx="9705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1CCFC77-290A-1547-AECF-9BBB8DB1DE7B}"/>
              </a:ext>
            </a:extLst>
          </p:cNvPr>
          <p:cNvSpPr txBox="1"/>
          <p:nvPr/>
        </p:nvSpPr>
        <p:spPr>
          <a:xfrm>
            <a:off x="6499283" y="2692388"/>
            <a:ext cx="1627937" cy="646331"/>
          </a:xfrm>
          <a:prstGeom prst="rect">
            <a:avLst/>
          </a:prstGeom>
          <a:noFill/>
        </p:spPr>
        <p:txBody>
          <a:bodyPr wrap="square" rtlCol="0">
            <a:spAutoFit/>
          </a:bodyPr>
          <a:lstStyle/>
          <a:p>
            <a:r>
              <a:rPr lang="es-ES_tradnl" sz="900">
                <a:solidFill>
                  <a:schemeClr val="bg1"/>
                </a:solidFill>
                <a:latin typeface="Futura Book" pitchFamily="2" charset="0"/>
              </a:rPr>
              <a:t>Se crean planes de acción que garantizan la decisión y el establecimiento de prioridades. </a:t>
            </a:r>
          </a:p>
        </p:txBody>
      </p:sp>
      <p:sp>
        <p:nvSpPr>
          <p:cNvPr id="29" name="TextBox 28">
            <a:extLst>
              <a:ext uri="{FF2B5EF4-FFF2-40B4-BE49-F238E27FC236}">
                <a16:creationId xmlns:a16="http://schemas.microsoft.com/office/drawing/2014/main" id="{2F3A3047-0B65-4642-AE02-913D91F18E9F}"/>
              </a:ext>
            </a:extLst>
          </p:cNvPr>
          <p:cNvSpPr txBox="1"/>
          <p:nvPr/>
        </p:nvSpPr>
        <p:spPr>
          <a:xfrm>
            <a:off x="3098053" y="3296468"/>
            <a:ext cx="1883410" cy="369332"/>
          </a:xfrm>
          <a:prstGeom prst="rect">
            <a:avLst/>
          </a:prstGeom>
          <a:noFill/>
        </p:spPr>
        <p:txBody>
          <a:bodyPr wrap="square" rtlCol="0">
            <a:spAutoFit/>
          </a:bodyPr>
          <a:lstStyle/>
          <a:p>
            <a:r>
              <a:rPr lang="es-ES_tradnl" b="1">
                <a:solidFill>
                  <a:srgbClr val="7030A0"/>
                </a:solidFill>
              </a:rPr>
              <a:t>Soporte</a:t>
            </a:r>
          </a:p>
        </p:txBody>
      </p:sp>
      <p:sp>
        <p:nvSpPr>
          <p:cNvPr id="30" name="TextBox 29">
            <a:extLst>
              <a:ext uri="{FF2B5EF4-FFF2-40B4-BE49-F238E27FC236}">
                <a16:creationId xmlns:a16="http://schemas.microsoft.com/office/drawing/2014/main" id="{18F9F703-B19C-EE41-A03F-B68D1FC79410}"/>
              </a:ext>
            </a:extLst>
          </p:cNvPr>
          <p:cNvSpPr txBox="1"/>
          <p:nvPr/>
        </p:nvSpPr>
        <p:spPr>
          <a:xfrm>
            <a:off x="3114573" y="3649547"/>
            <a:ext cx="1313411" cy="369332"/>
          </a:xfrm>
          <a:prstGeom prst="rect">
            <a:avLst/>
          </a:prstGeom>
          <a:noFill/>
        </p:spPr>
        <p:txBody>
          <a:bodyPr wrap="square" rtlCol="0">
            <a:spAutoFit/>
          </a:bodyPr>
          <a:lstStyle/>
          <a:p>
            <a:r>
              <a:rPr lang="es-ES_tradnl" sz="900">
                <a:solidFill>
                  <a:schemeClr val="bg1"/>
                </a:solidFill>
                <a:latin typeface="Futura Book" pitchFamily="2" charset="0"/>
              </a:rPr>
              <a:t>Ayudar a la OSN a identificar apoyo</a:t>
            </a:r>
          </a:p>
        </p:txBody>
      </p:sp>
      <p:cxnSp>
        <p:nvCxnSpPr>
          <p:cNvPr id="31" name="Straight Connector 30">
            <a:extLst>
              <a:ext uri="{FF2B5EF4-FFF2-40B4-BE49-F238E27FC236}">
                <a16:creationId xmlns:a16="http://schemas.microsoft.com/office/drawing/2014/main" id="{390787A7-A5F5-C04D-8AF1-A2EDC765DF37}"/>
              </a:ext>
            </a:extLst>
          </p:cNvPr>
          <p:cNvCxnSpPr>
            <a:cxnSpLocks/>
          </p:cNvCxnSpPr>
          <p:nvPr/>
        </p:nvCxnSpPr>
        <p:spPr>
          <a:xfrm>
            <a:off x="4744853" y="3403987"/>
            <a:ext cx="0" cy="4729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E013ED3-A295-8746-80BE-B89BD000B1BE}"/>
              </a:ext>
            </a:extLst>
          </p:cNvPr>
          <p:cNvSpPr txBox="1"/>
          <p:nvPr/>
        </p:nvSpPr>
        <p:spPr>
          <a:xfrm>
            <a:off x="4801358" y="3398110"/>
            <a:ext cx="1488125" cy="507831"/>
          </a:xfrm>
          <a:prstGeom prst="rect">
            <a:avLst/>
          </a:prstGeom>
          <a:noFill/>
        </p:spPr>
        <p:txBody>
          <a:bodyPr wrap="square" rtlCol="0">
            <a:spAutoFit/>
          </a:bodyPr>
          <a:lstStyle/>
          <a:p>
            <a:r>
              <a:rPr lang="es-ES_tradnl" sz="900">
                <a:solidFill>
                  <a:schemeClr val="bg1"/>
                </a:solidFill>
                <a:latin typeface="Futura Book" pitchFamily="2" charset="0"/>
              </a:rPr>
              <a:t>Los servicios de la OMMS son entregados en linea con el Plan de Acción</a:t>
            </a:r>
          </a:p>
        </p:txBody>
      </p:sp>
      <p:sp>
        <p:nvSpPr>
          <p:cNvPr id="33" name="TextBox 32">
            <a:extLst>
              <a:ext uri="{FF2B5EF4-FFF2-40B4-BE49-F238E27FC236}">
                <a16:creationId xmlns:a16="http://schemas.microsoft.com/office/drawing/2014/main" id="{96E0084B-BC96-EE41-8071-A15322AEDC86}"/>
              </a:ext>
            </a:extLst>
          </p:cNvPr>
          <p:cNvSpPr txBox="1"/>
          <p:nvPr/>
        </p:nvSpPr>
        <p:spPr>
          <a:xfrm>
            <a:off x="1213667" y="1873797"/>
            <a:ext cx="1874161" cy="369332"/>
          </a:xfrm>
          <a:prstGeom prst="rect">
            <a:avLst/>
          </a:prstGeom>
          <a:noFill/>
        </p:spPr>
        <p:txBody>
          <a:bodyPr wrap="square" rtlCol="0">
            <a:spAutoFit/>
          </a:bodyPr>
          <a:lstStyle/>
          <a:p>
            <a:r>
              <a:rPr lang="es-ES_tradnl" b="1">
                <a:solidFill>
                  <a:srgbClr val="7030A0"/>
                </a:solidFill>
              </a:rPr>
              <a:t>Monitoreo</a:t>
            </a:r>
          </a:p>
        </p:txBody>
      </p:sp>
      <p:sp>
        <p:nvSpPr>
          <p:cNvPr id="34" name="TextBox 33">
            <a:extLst>
              <a:ext uri="{FF2B5EF4-FFF2-40B4-BE49-F238E27FC236}">
                <a16:creationId xmlns:a16="http://schemas.microsoft.com/office/drawing/2014/main" id="{9A0D6175-3F11-0047-A639-F2AF2B15246C}"/>
              </a:ext>
            </a:extLst>
          </p:cNvPr>
          <p:cNvSpPr txBox="1"/>
          <p:nvPr/>
        </p:nvSpPr>
        <p:spPr>
          <a:xfrm>
            <a:off x="1213667" y="2219113"/>
            <a:ext cx="1558133" cy="507831"/>
          </a:xfrm>
          <a:prstGeom prst="rect">
            <a:avLst/>
          </a:prstGeom>
          <a:noFill/>
        </p:spPr>
        <p:txBody>
          <a:bodyPr wrap="square" rtlCol="0">
            <a:spAutoFit/>
          </a:bodyPr>
          <a:lstStyle/>
          <a:p>
            <a:r>
              <a:rPr lang="es-ES_tradnl" sz="900">
                <a:solidFill>
                  <a:schemeClr val="bg1"/>
                </a:solidFill>
                <a:latin typeface="Futura Book" pitchFamily="2" charset="0"/>
              </a:rPr>
              <a:t>Ayudar a la OSN a monitorear los resultados y a contar su historia</a:t>
            </a:r>
          </a:p>
        </p:txBody>
      </p:sp>
      <p:cxnSp>
        <p:nvCxnSpPr>
          <p:cNvPr id="35" name="Straight Connector 34">
            <a:extLst>
              <a:ext uri="{FF2B5EF4-FFF2-40B4-BE49-F238E27FC236}">
                <a16:creationId xmlns:a16="http://schemas.microsoft.com/office/drawing/2014/main" id="{192EFDCE-7191-D348-8788-CB882968D7D6}"/>
              </a:ext>
            </a:extLst>
          </p:cNvPr>
          <p:cNvCxnSpPr>
            <a:cxnSpLocks/>
          </p:cNvCxnSpPr>
          <p:nvPr/>
        </p:nvCxnSpPr>
        <p:spPr>
          <a:xfrm flipH="1">
            <a:off x="1340044" y="2787774"/>
            <a:ext cx="10081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167CB56-A746-0D4C-8143-1F1691D1992E}"/>
              </a:ext>
            </a:extLst>
          </p:cNvPr>
          <p:cNvSpPr txBox="1"/>
          <p:nvPr/>
        </p:nvSpPr>
        <p:spPr>
          <a:xfrm>
            <a:off x="1213667" y="2867040"/>
            <a:ext cx="1577971" cy="784830"/>
          </a:xfrm>
          <a:prstGeom prst="rect">
            <a:avLst/>
          </a:prstGeom>
          <a:noFill/>
        </p:spPr>
        <p:txBody>
          <a:bodyPr wrap="square" rtlCol="0">
            <a:spAutoFit/>
          </a:bodyPr>
          <a:lstStyle/>
          <a:p>
            <a:r>
              <a:rPr lang="es-ES_tradnl" sz="900" dirty="0">
                <a:solidFill>
                  <a:schemeClr val="bg1"/>
                </a:solidFill>
                <a:latin typeface="Futura Book" pitchFamily="2" charset="0"/>
              </a:rPr>
              <a:t>La calidad de la entrega y el progreso son monitoreados en la Plataforma de Servicios de la OMS</a:t>
            </a:r>
          </a:p>
        </p:txBody>
      </p:sp>
      <p:sp>
        <p:nvSpPr>
          <p:cNvPr id="37" name="TextBox 36">
            <a:extLst>
              <a:ext uri="{FF2B5EF4-FFF2-40B4-BE49-F238E27FC236}">
                <a16:creationId xmlns:a16="http://schemas.microsoft.com/office/drawing/2014/main" id="{064A6BD9-5F7A-5549-8C97-712818B01662}"/>
              </a:ext>
            </a:extLst>
          </p:cNvPr>
          <p:cNvSpPr txBox="1"/>
          <p:nvPr/>
        </p:nvSpPr>
        <p:spPr>
          <a:xfrm>
            <a:off x="3158044" y="2118370"/>
            <a:ext cx="3041604" cy="923330"/>
          </a:xfrm>
          <a:prstGeom prst="rect">
            <a:avLst/>
          </a:prstGeom>
          <a:noFill/>
        </p:spPr>
        <p:txBody>
          <a:bodyPr wrap="square" rtlCol="0">
            <a:spAutoFit/>
          </a:bodyPr>
          <a:lstStyle/>
          <a:p>
            <a:pPr algn="ctr"/>
            <a:r>
              <a:rPr lang="es-ES_tradnl" b="1" dirty="0">
                <a:solidFill>
                  <a:schemeClr val="bg1"/>
                </a:solidFill>
                <a:latin typeface="Futura Book" pitchFamily="2" charset="0"/>
              </a:rPr>
              <a:t>Ciclo de Fortalecimiento de las Capacidades de la OMMS</a:t>
            </a:r>
          </a:p>
        </p:txBody>
      </p:sp>
    </p:spTree>
    <p:extLst>
      <p:ext uri="{BB962C8B-B14F-4D97-AF65-F5344CB8AC3E}">
        <p14:creationId xmlns:p14="http://schemas.microsoft.com/office/powerpoint/2010/main" val="223861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26" grpId="0"/>
      <p:bldP spid="28" grpId="0"/>
      <p:bldP spid="29" grpId="0"/>
      <p:bldP spid="30" grpId="0"/>
      <p:bldP spid="32" grpId="0"/>
      <p:bldP spid="33" grpId="0"/>
      <p:bldP spid="34"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F702A45-47BF-984A-A12C-FE3DF6400CA5}" type="slidenum">
              <a:rPr lang="en-US" smtClean="0"/>
              <a:pPr/>
              <a:t>5</a:t>
            </a:fld>
            <a:endParaRPr lang="en-US" dirty="0"/>
          </a:p>
        </p:txBody>
      </p:sp>
      <p:sp>
        <p:nvSpPr>
          <p:cNvPr id="6" name="Title 40"/>
          <p:cNvSpPr txBox="1">
            <a:spLocks/>
          </p:cNvSpPr>
          <p:nvPr/>
        </p:nvSpPr>
        <p:spPr>
          <a:xfrm>
            <a:off x="467544" y="843558"/>
            <a:ext cx="3744416" cy="864096"/>
          </a:xfrm>
          <a:prstGeom prst="rect">
            <a:avLst/>
          </a:prstGeom>
        </p:spPr>
        <p:txBody>
          <a:bodyPr anchor="ctr" anchorCtr="0"/>
          <a:lstStyle>
            <a:lvl1pPr algn="ctr" defTabSz="914400" rtl="0" eaLnBrk="1" latinLnBrk="0" hangingPunct="1">
              <a:lnSpc>
                <a:spcPct val="100000"/>
              </a:lnSpc>
              <a:spcBef>
                <a:spcPct val="0"/>
              </a:spcBef>
              <a:spcAft>
                <a:spcPts val="0"/>
              </a:spcAft>
              <a:buNone/>
              <a:defRPr sz="3600" b="1" kern="1200" cap="none" baseline="0">
                <a:solidFill>
                  <a:schemeClr val="tx2"/>
                </a:solidFill>
                <a:effectLst/>
                <a:latin typeface="+mj-lt"/>
                <a:ea typeface="+mj-ea"/>
                <a:cs typeface="+mj-cs"/>
              </a:defRPr>
            </a:lvl1pPr>
          </a:lstStyle>
          <a:p>
            <a:pPr algn="l"/>
            <a:r>
              <a:rPr lang="es-ES_tradnl"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Plan Trienal Mundial 2017-2020</a:t>
            </a:r>
          </a:p>
        </p:txBody>
      </p:sp>
      <p:pic>
        <p:nvPicPr>
          <p:cNvPr id="8" name="Picture 7" descr="SCT_Logo_EN_rgb_co.png">
            <a:extLst>
              <a:ext uri="{FF2B5EF4-FFF2-40B4-BE49-F238E27FC236}">
                <a16:creationId xmlns:a16="http://schemas.microsoft.com/office/drawing/2014/main" id="{00A905EA-CD9B-F245-90CE-5C322CF9C29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Placeholder 41">
            <a:extLst>
              <a:ext uri="{FF2B5EF4-FFF2-40B4-BE49-F238E27FC236}">
                <a16:creationId xmlns:a16="http://schemas.microsoft.com/office/drawing/2014/main" id="{2D260ED2-C745-1945-811D-02327D75D281}"/>
              </a:ext>
            </a:extLst>
          </p:cNvPr>
          <p:cNvSpPr>
            <a:spLocks noGrp="1"/>
          </p:cNvSpPr>
          <p:nvPr>
            <p:ph type="body" idx="1"/>
          </p:nvPr>
        </p:nvSpPr>
        <p:spPr>
          <a:xfrm>
            <a:off x="498452" y="2425428"/>
            <a:ext cx="2724936" cy="792088"/>
          </a:xfrm>
        </p:spPr>
        <p:txBody>
          <a:bodyPr>
            <a:noAutofit/>
          </a:bodyPr>
          <a:lstStyle/>
          <a:p>
            <a:pPr algn="l">
              <a:spcAft>
                <a:spcPts val="600"/>
              </a:spcAft>
            </a:pPr>
            <a:r>
              <a:rPr lang="es-ES_tradnl" sz="1800" dirty="0">
                <a:solidFill>
                  <a:schemeClr val="bg1"/>
                </a:solidFill>
                <a:latin typeface="Futura Medium" panose="020B0602020204020303" pitchFamily="34" charset="-79"/>
                <a:cs typeface="Futura Medium" panose="020B0602020204020303" pitchFamily="34" charset="-79"/>
              </a:rPr>
              <a:t>Para el año 2020, el 75% de las OSN completarán una Evaluación GSAT.</a:t>
            </a:r>
          </a:p>
        </p:txBody>
      </p:sp>
      <p:pic>
        <p:nvPicPr>
          <p:cNvPr id="2" name="Imagen 1">
            <a:extLst>
              <a:ext uri="{FF2B5EF4-FFF2-40B4-BE49-F238E27FC236}">
                <a16:creationId xmlns:a16="http://schemas.microsoft.com/office/drawing/2014/main" id="{86D2F30E-18DD-CC49-A3DB-5472DFD2D9CA}"/>
              </a:ext>
            </a:extLst>
          </p:cNvPr>
          <p:cNvPicPr>
            <a:picLocks noChangeAspect="1"/>
          </p:cNvPicPr>
          <p:nvPr/>
        </p:nvPicPr>
        <p:blipFill>
          <a:blip r:embed="rId6"/>
          <a:stretch>
            <a:fillRect/>
          </a:stretch>
        </p:blipFill>
        <p:spPr>
          <a:xfrm>
            <a:off x="3419872" y="257236"/>
            <a:ext cx="5465316" cy="4682693"/>
          </a:xfrm>
          <a:prstGeom prst="rect">
            <a:avLst/>
          </a:prstGeom>
        </p:spPr>
      </p:pic>
    </p:spTree>
    <p:extLst>
      <p:ext uri="{BB962C8B-B14F-4D97-AF65-F5344CB8AC3E}">
        <p14:creationId xmlns:p14="http://schemas.microsoft.com/office/powerpoint/2010/main" val="24457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726C9D-72D2-1141-8AE5-881D03ABF179}"/>
              </a:ext>
            </a:extLst>
          </p:cNvPr>
          <p:cNvSpPr/>
          <p:nvPr/>
        </p:nvSpPr>
        <p:spPr>
          <a:xfrm>
            <a:off x="4426246" y="1"/>
            <a:ext cx="4752528" cy="5142380"/>
          </a:xfrm>
          <a:prstGeom prst="rect">
            <a:avLst/>
          </a:prstGeom>
          <a:solidFill>
            <a:schemeClr val="tx1">
              <a:alpha val="7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5" name="Slide Number Placeholder 4"/>
          <p:cNvSpPr>
            <a:spLocks noGrp="1"/>
          </p:cNvSpPr>
          <p:nvPr>
            <p:ph type="sldNum" sz="quarter" idx="12"/>
          </p:nvPr>
        </p:nvSpPr>
        <p:spPr/>
        <p:txBody>
          <a:bodyPr/>
          <a:lstStyle/>
          <a:p>
            <a:fld id="{5F702A45-47BF-984A-A12C-FE3DF6400CA5}" type="slidenum">
              <a:rPr lang="en-US" smtClean="0"/>
              <a:pPr/>
              <a:t>6</a:t>
            </a:fld>
            <a:endParaRPr lang="en-US" dirty="0"/>
          </a:p>
        </p:txBody>
      </p:sp>
      <p:sp>
        <p:nvSpPr>
          <p:cNvPr id="10" name="Content Placeholder 8"/>
          <p:cNvSpPr txBox="1">
            <a:spLocks/>
          </p:cNvSpPr>
          <p:nvPr/>
        </p:nvSpPr>
        <p:spPr>
          <a:xfrm>
            <a:off x="4942384" y="1188532"/>
            <a:ext cx="3744416" cy="2765317"/>
          </a:xfrm>
          <a:prstGeom prst="rect">
            <a:avLst/>
          </a:prstGeom>
        </p:spPr>
        <p:txBody>
          <a:bodyPr vert="horz" lIns="91440" tIns="45720" rIns="91440" bIns="45720" rtlCol="0">
            <a:noAutofit/>
          </a:bodyPr>
          <a:lstStyle>
            <a:lvl1pPr marL="0" indent="0" algn="ctr" defTabSz="914400" rtl="0" eaLnBrk="1" latinLnBrk="0" hangingPunct="1">
              <a:spcBef>
                <a:spcPts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342900" indent="-342900" algn="l">
              <a:spcAft>
                <a:spcPts val="600"/>
              </a:spcAft>
              <a:buFont typeface="Arial" panose="020B0604020202020204" pitchFamily="34" charset="0"/>
              <a:buChar char="•"/>
            </a:pPr>
            <a:r>
              <a:rPr lang="es-ES_tradnl" b="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Basado en los principios de Buena Gobernanza y Calidad del Movimiento Scout</a:t>
            </a:r>
          </a:p>
          <a:p>
            <a:pPr marL="342900" indent="-342900" algn="l">
              <a:spcAft>
                <a:spcPts val="600"/>
              </a:spcAft>
              <a:buFont typeface="Arial" panose="020B0604020202020204" pitchFamily="34" charset="0"/>
              <a:buChar char="•"/>
            </a:pPr>
            <a:r>
              <a:rPr lang="es-ES_tradnl" b="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Desarrollado en cooperación con SGS</a:t>
            </a:r>
          </a:p>
          <a:p>
            <a:pPr marL="342900" indent="-342900" algn="l">
              <a:spcAft>
                <a:spcPts val="600"/>
              </a:spcAft>
              <a:buFont typeface="Arial" panose="020B0604020202020204" pitchFamily="34" charset="0"/>
              <a:buChar char="•"/>
            </a:pPr>
            <a:r>
              <a:rPr lang="es-ES_tradnl" b="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Hecho a la medida para la OMMS</a:t>
            </a:r>
          </a:p>
        </p:txBody>
      </p:sp>
      <p:sp>
        <p:nvSpPr>
          <p:cNvPr id="14" name="Title 40"/>
          <p:cNvSpPr>
            <a:spLocks noGrp="1"/>
          </p:cNvSpPr>
          <p:nvPr>
            <p:ph type="title"/>
          </p:nvPr>
        </p:nvSpPr>
        <p:spPr>
          <a:xfrm>
            <a:off x="164631" y="915566"/>
            <a:ext cx="3282508" cy="702567"/>
          </a:xfrm>
        </p:spPr>
        <p:txBody>
          <a:bodyPr/>
          <a:lstStyle/>
          <a:p>
            <a:pPr algn="l"/>
            <a:r>
              <a:rPr lang="es-ES_tradnl" sz="320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Estándar de Calidad del Movimiento Scout Mundial</a:t>
            </a:r>
          </a:p>
        </p:txBody>
      </p:sp>
      <p:pic>
        <p:nvPicPr>
          <p:cNvPr id="8" name="Picture 7" descr="SCT_Logo_EN_rgb_co.png">
            <a:extLst>
              <a:ext uri="{FF2B5EF4-FFF2-40B4-BE49-F238E27FC236}">
                <a16:creationId xmlns:a16="http://schemas.microsoft.com/office/drawing/2014/main" id="{8A4AAE38-0E10-2749-B7A2-ED7D88EDDB1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Screen Shot 2016-05-13 at 13.00.23.png">
            <a:extLst>
              <a:ext uri="{FF2B5EF4-FFF2-40B4-BE49-F238E27FC236}">
                <a16:creationId xmlns:a16="http://schemas.microsoft.com/office/drawing/2014/main" id="{09D82A17-6861-7145-83F3-1CD2D662F3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71800" y="2768757"/>
            <a:ext cx="1584176" cy="2269408"/>
          </a:xfrm>
          <a:prstGeom prst="rect">
            <a:avLst/>
          </a:prstGeom>
        </p:spPr>
      </p:pic>
    </p:spTree>
    <p:extLst>
      <p:ext uri="{BB962C8B-B14F-4D97-AF65-F5344CB8AC3E}">
        <p14:creationId xmlns:p14="http://schemas.microsoft.com/office/powerpoint/2010/main" val="181933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61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75B907-7C94-FB46-A4DC-696EA74FB4A7}"/>
              </a:ext>
            </a:extLst>
          </p:cNvPr>
          <p:cNvSpPr/>
          <p:nvPr/>
        </p:nvSpPr>
        <p:spPr>
          <a:xfrm>
            <a:off x="4426246" y="1"/>
            <a:ext cx="4752528" cy="5143500"/>
          </a:xfrm>
          <a:prstGeom prst="rect">
            <a:avLst/>
          </a:prstGeom>
          <a:solidFill>
            <a:schemeClr val="tx1">
              <a:alpha val="7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41" name="Title 40"/>
          <p:cNvSpPr>
            <a:spLocks noGrp="1"/>
          </p:cNvSpPr>
          <p:nvPr>
            <p:ph type="title"/>
          </p:nvPr>
        </p:nvSpPr>
        <p:spPr>
          <a:xfrm>
            <a:off x="539750" y="1201126"/>
            <a:ext cx="2520280" cy="1765174"/>
          </a:xfrm>
        </p:spPr>
        <p:txBody>
          <a:bodyPr/>
          <a:lstStyle/>
          <a:p>
            <a:pPr algn="l"/>
            <a:r>
              <a:rPr lang="en-US" sz="3200" dirty="0" err="1">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Objetivos</a:t>
            </a:r>
            <a:endParaRPr lang="en-US"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endParaRPr>
          </a:p>
        </p:txBody>
      </p:sp>
      <p:sp>
        <p:nvSpPr>
          <p:cNvPr id="5" name="Slide Number Placeholder 4"/>
          <p:cNvSpPr>
            <a:spLocks noGrp="1"/>
          </p:cNvSpPr>
          <p:nvPr>
            <p:ph type="sldNum" sz="quarter" idx="12"/>
          </p:nvPr>
        </p:nvSpPr>
        <p:spPr/>
        <p:txBody>
          <a:bodyPr/>
          <a:lstStyle/>
          <a:p>
            <a:fld id="{5F702A45-47BF-984A-A12C-FE3DF6400CA5}" type="slidenum">
              <a:rPr lang="en-US" smtClean="0"/>
              <a:pPr/>
              <a:t>7</a:t>
            </a:fld>
            <a:endParaRPr lang="en-US" dirty="0"/>
          </a:p>
        </p:txBody>
      </p:sp>
      <p:sp>
        <p:nvSpPr>
          <p:cNvPr id="7" name="Content Placeholder 2"/>
          <p:cNvSpPr txBox="1">
            <a:spLocks/>
          </p:cNvSpPr>
          <p:nvPr/>
        </p:nvSpPr>
        <p:spPr>
          <a:xfrm>
            <a:off x="4498005" y="214090"/>
            <a:ext cx="4119700" cy="1628622"/>
          </a:xfrm>
          <a:prstGeom prst="rect">
            <a:avLst/>
          </a:prstGeom>
        </p:spPr>
        <p:txBody>
          <a:bodyPr vert="horz" lIns="91440" tIns="45720" rIns="91440" bIns="45720" rtlCol="0">
            <a:noAutofit/>
          </a:bodyPr>
          <a:lstStyle>
            <a:lvl1pPr marL="0" indent="0" algn="ctr" defTabSz="914400" rtl="0" eaLnBrk="1" latinLnBrk="0" hangingPunct="1">
              <a:spcBef>
                <a:spcPts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l">
              <a:spcAft>
                <a:spcPts val="600"/>
              </a:spcAft>
            </a:pPr>
            <a:r>
              <a:rPr lang="es-ES_tradnl" sz="2200" b="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Medición de la Calidad</a:t>
            </a:r>
          </a:p>
          <a:p>
            <a:pPr algn="l">
              <a:spcAft>
                <a:spcPts val="600"/>
              </a:spcAft>
            </a:pPr>
            <a:endParaRPr lang="es-ES_tradnl" sz="2200" b="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l">
              <a:spcAft>
                <a:spcPts val="600"/>
              </a:spcAft>
            </a:pPr>
            <a:r>
              <a:rPr lang="es-ES_tradnl" sz="2200" b="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Una herramienta para el mejoramiento</a:t>
            </a:r>
          </a:p>
          <a:p>
            <a:pPr algn="l">
              <a:spcAft>
                <a:spcPts val="600"/>
              </a:spcAft>
            </a:pPr>
            <a:endParaRPr lang="es-ES_tradnl" sz="2200" b="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l">
              <a:spcAft>
                <a:spcPts val="600"/>
              </a:spcAft>
            </a:pPr>
            <a:r>
              <a:rPr lang="es-ES_tradnl" sz="2200" b="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Juntos tomando acción</a:t>
            </a:r>
          </a:p>
          <a:p>
            <a:pPr algn="l">
              <a:spcAft>
                <a:spcPts val="600"/>
              </a:spcAft>
            </a:pPr>
            <a:endParaRPr lang="es-ES_tradnl" sz="2200" b="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l">
              <a:spcAft>
                <a:spcPts val="600"/>
              </a:spcAft>
            </a:pPr>
            <a:r>
              <a:rPr lang="es-ES_tradnl" sz="2200" b="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Crecimiento de nuestro Movimiento</a:t>
            </a:r>
          </a:p>
          <a:p>
            <a:pPr algn="l">
              <a:spcAft>
                <a:spcPts val="600"/>
              </a:spcAft>
            </a:pPr>
            <a:endParaRPr lang="es-ES_tradnl" sz="2200" b="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l">
              <a:spcAft>
                <a:spcPts val="600"/>
              </a:spcAft>
            </a:pPr>
            <a:r>
              <a:rPr lang="es-ES_tradnl" sz="2200" b="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Compromiso con la Excelencia</a:t>
            </a:r>
          </a:p>
          <a:p>
            <a:pPr algn="l"/>
            <a:endParaRPr lang="es-ES_tradnl" sz="2200" b="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10" name="Picture 9" descr="SCT_Logo_EN_rgb_co.png">
            <a:extLst>
              <a:ext uri="{FF2B5EF4-FFF2-40B4-BE49-F238E27FC236}">
                <a16:creationId xmlns:a16="http://schemas.microsoft.com/office/drawing/2014/main" id="{A0D56C16-FD71-804E-94A2-A6B7790C1D0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Graphic 11" descr="Business Growth">
            <a:extLst>
              <a:ext uri="{FF2B5EF4-FFF2-40B4-BE49-F238E27FC236}">
                <a16:creationId xmlns:a16="http://schemas.microsoft.com/office/drawing/2014/main" id="{3877576D-3DC3-1346-8E10-9235E90496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66451" y="2966300"/>
            <a:ext cx="914400" cy="914400"/>
          </a:xfrm>
          <a:prstGeom prst="rect">
            <a:avLst/>
          </a:prstGeom>
        </p:spPr>
      </p:pic>
      <p:pic>
        <p:nvPicPr>
          <p:cNvPr id="14" name="Graphic 13" descr="Ribbon">
            <a:extLst>
              <a:ext uri="{FF2B5EF4-FFF2-40B4-BE49-F238E27FC236}">
                <a16:creationId xmlns:a16="http://schemas.microsoft.com/office/drawing/2014/main" id="{2FC36CF1-BE03-5347-914E-D6F80DB40E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64559" y="4054900"/>
            <a:ext cx="914400" cy="914400"/>
          </a:xfrm>
          <a:prstGeom prst="rect">
            <a:avLst/>
          </a:prstGeom>
        </p:spPr>
      </p:pic>
      <p:pic>
        <p:nvPicPr>
          <p:cNvPr id="16" name="Graphic 15" descr="Meeting">
            <a:extLst>
              <a:ext uri="{FF2B5EF4-FFF2-40B4-BE49-F238E27FC236}">
                <a16:creationId xmlns:a16="http://schemas.microsoft.com/office/drawing/2014/main" id="{7F3B4BA7-F010-3A47-A800-54403D665A7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66451" y="1935033"/>
            <a:ext cx="914400" cy="914400"/>
          </a:xfrm>
          <a:prstGeom prst="rect">
            <a:avLst/>
          </a:prstGeom>
        </p:spPr>
      </p:pic>
      <p:pic>
        <p:nvPicPr>
          <p:cNvPr id="18" name="Graphic 17" descr="Gears">
            <a:extLst>
              <a:ext uri="{FF2B5EF4-FFF2-40B4-BE49-F238E27FC236}">
                <a16:creationId xmlns:a16="http://schemas.microsoft.com/office/drawing/2014/main" id="{145F2866-127F-5248-A5AB-1A01F8CAED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66451" y="1008861"/>
            <a:ext cx="914400" cy="914400"/>
          </a:xfrm>
          <a:prstGeom prst="rect">
            <a:avLst/>
          </a:prstGeom>
        </p:spPr>
      </p:pic>
      <p:pic>
        <p:nvPicPr>
          <p:cNvPr id="20" name="Graphic 19" descr="Research">
            <a:extLst>
              <a:ext uri="{FF2B5EF4-FFF2-40B4-BE49-F238E27FC236}">
                <a16:creationId xmlns:a16="http://schemas.microsoft.com/office/drawing/2014/main" id="{099859A1-D9F3-F247-BB53-DD96EB8DCF7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21859" y="82689"/>
            <a:ext cx="914400" cy="914400"/>
          </a:xfrm>
          <a:prstGeom prst="rect">
            <a:avLst/>
          </a:prstGeom>
        </p:spPr>
      </p:pic>
    </p:spTree>
    <p:extLst>
      <p:ext uri="{BB962C8B-B14F-4D97-AF65-F5344CB8AC3E}">
        <p14:creationId xmlns:p14="http://schemas.microsoft.com/office/powerpoint/2010/main" val="206987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196" name="Espace réservé du numéro de diapositive 3"/>
          <p:cNvSpPr>
            <a:spLocks noGrp="1"/>
          </p:cNvSpPr>
          <p:nvPr>
            <p:ph type="sldNum" sz="quarter" idx="12"/>
          </p:nvPr>
        </p:nvSpPr>
        <p:spPr bwMode="auto">
          <a:noFill/>
          <a:ln>
            <a:miter lim="800000"/>
            <a:headEnd/>
            <a:tailEnd/>
          </a:ln>
        </p:spPr>
        <p:txBody>
          <a:bodyPr/>
          <a:lstStyle/>
          <a:p>
            <a:pPr defTabSz="914400"/>
            <a:fld id="{84497939-CC10-46A5-8E46-F1FD9AFDBD66}" type="slidenum">
              <a:rPr lang="en-US" smtClean="0"/>
              <a:pPr defTabSz="914400"/>
              <a:t>8</a:t>
            </a:fld>
            <a:endParaRPr lang="en-US"/>
          </a:p>
        </p:txBody>
      </p:sp>
      <p:sp>
        <p:nvSpPr>
          <p:cNvPr id="8" name="Title 40"/>
          <p:cNvSpPr>
            <a:spLocks noGrp="1"/>
          </p:cNvSpPr>
          <p:nvPr>
            <p:ph type="title"/>
          </p:nvPr>
        </p:nvSpPr>
        <p:spPr>
          <a:xfrm>
            <a:off x="506760" y="776797"/>
            <a:ext cx="7113240" cy="702567"/>
          </a:xfrm>
        </p:spPr>
        <p:txBody>
          <a:bodyPr/>
          <a:lstStyle/>
          <a:p>
            <a:pPr algn="l"/>
            <a:r>
              <a:rPr lang="es-ES_tradnl" sz="88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10</a:t>
            </a:r>
            <a:r>
              <a:rPr lang="es-ES_tradnl" sz="36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 </a:t>
            </a:r>
            <a:br>
              <a:rPr lang="es-ES_tradnl" sz="36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br>
            <a:r>
              <a:rPr lang="es-ES_tradnl" sz="36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Dimensiones</a:t>
            </a:r>
          </a:p>
        </p:txBody>
      </p:sp>
      <p:pic>
        <p:nvPicPr>
          <p:cNvPr id="4" name="Picture 3" descr="1. NSO - WOSM colo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4715" y="771550"/>
            <a:ext cx="2497445" cy="687586"/>
          </a:xfrm>
          <a:prstGeom prst="rect">
            <a:avLst/>
          </a:prstGeom>
        </p:spPr>
      </p:pic>
      <p:pic>
        <p:nvPicPr>
          <p:cNvPr id="6" name="Picture 5" descr="2.-GOVERNANCE-color.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14716" y="1459136"/>
            <a:ext cx="2497444" cy="688001"/>
          </a:xfrm>
          <a:prstGeom prst="rect">
            <a:avLst/>
          </a:prstGeom>
        </p:spPr>
      </p:pic>
      <p:pic>
        <p:nvPicPr>
          <p:cNvPr id="9" name="Picture 8" descr="3.-STRATEGIC-Color.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14715" y="2147137"/>
            <a:ext cx="2497446" cy="688001"/>
          </a:xfrm>
          <a:prstGeom prst="rect">
            <a:avLst/>
          </a:prstGeom>
        </p:spPr>
      </p:pic>
      <p:pic>
        <p:nvPicPr>
          <p:cNvPr id="18" name="Picture 17" descr="SCT_Logo_EN_rgb_co.png">
            <a:extLst>
              <a:ext uri="{FF2B5EF4-FFF2-40B4-BE49-F238E27FC236}">
                <a16:creationId xmlns:a16="http://schemas.microsoft.com/office/drawing/2014/main" id="{A8DA4FB8-5B10-F240-8DA6-E8E919B31440}"/>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347D2532-5C77-7340-8C5F-84683361221F}"/>
              </a:ext>
            </a:extLst>
          </p:cNvPr>
          <p:cNvPicPr>
            <a:picLocks noChangeAspect="1"/>
          </p:cNvPicPr>
          <p:nvPr/>
        </p:nvPicPr>
        <p:blipFill rotWithShape="1">
          <a:blip r:embed="rId9"/>
          <a:srcRect r="15445"/>
          <a:stretch/>
        </p:blipFill>
        <p:spPr>
          <a:xfrm>
            <a:off x="3531347" y="780040"/>
            <a:ext cx="2480813" cy="670191"/>
          </a:xfrm>
          <a:prstGeom prst="rect">
            <a:avLst/>
          </a:prstGeom>
          <a:ln w="38100">
            <a:solidFill>
              <a:srgbClr val="7030A0"/>
            </a:solidFill>
          </a:ln>
        </p:spPr>
      </p:pic>
      <p:pic>
        <p:nvPicPr>
          <p:cNvPr id="3" name="Imagen 2">
            <a:extLst>
              <a:ext uri="{FF2B5EF4-FFF2-40B4-BE49-F238E27FC236}">
                <a16:creationId xmlns:a16="http://schemas.microsoft.com/office/drawing/2014/main" id="{6B4F58D7-2F35-1044-AB3F-5F1300F1138A}"/>
              </a:ext>
            </a:extLst>
          </p:cNvPr>
          <p:cNvPicPr>
            <a:picLocks noChangeAspect="1"/>
          </p:cNvPicPr>
          <p:nvPr/>
        </p:nvPicPr>
        <p:blipFill rotWithShape="1">
          <a:blip r:embed="rId10"/>
          <a:srcRect l="822" r="14954" b="154"/>
          <a:stretch/>
        </p:blipFill>
        <p:spPr>
          <a:xfrm>
            <a:off x="3531347" y="2303250"/>
            <a:ext cx="2480813" cy="682712"/>
          </a:xfrm>
          <a:prstGeom prst="rect">
            <a:avLst/>
          </a:prstGeom>
          <a:ln w="38100">
            <a:solidFill>
              <a:srgbClr val="009193"/>
            </a:solidFill>
          </a:ln>
        </p:spPr>
      </p:pic>
      <p:pic>
        <p:nvPicPr>
          <p:cNvPr id="5" name="Imagen 4">
            <a:extLst>
              <a:ext uri="{FF2B5EF4-FFF2-40B4-BE49-F238E27FC236}">
                <a16:creationId xmlns:a16="http://schemas.microsoft.com/office/drawing/2014/main" id="{C4B67427-D29D-704C-88C7-F87FCA748F99}"/>
              </a:ext>
            </a:extLst>
          </p:cNvPr>
          <p:cNvPicPr>
            <a:picLocks noChangeAspect="1"/>
          </p:cNvPicPr>
          <p:nvPr/>
        </p:nvPicPr>
        <p:blipFill rotWithShape="1">
          <a:blip r:embed="rId11"/>
          <a:srcRect l="1401" r="21463" b="1745"/>
          <a:stretch/>
        </p:blipFill>
        <p:spPr>
          <a:xfrm>
            <a:off x="3531347" y="1532705"/>
            <a:ext cx="2480813" cy="707232"/>
          </a:xfrm>
          <a:prstGeom prst="rect">
            <a:avLst/>
          </a:prstGeom>
          <a:ln w="38100">
            <a:solidFill>
              <a:srgbClr val="00B0F0"/>
            </a:solidFill>
          </a:ln>
        </p:spPr>
      </p:pic>
      <p:pic>
        <p:nvPicPr>
          <p:cNvPr id="7" name="Imagen 6">
            <a:extLst>
              <a:ext uri="{FF2B5EF4-FFF2-40B4-BE49-F238E27FC236}">
                <a16:creationId xmlns:a16="http://schemas.microsoft.com/office/drawing/2014/main" id="{DB684B31-B786-134B-9CEF-66229261A8B7}"/>
              </a:ext>
            </a:extLst>
          </p:cNvPr>
          <p:cNvPicPr>
            <a:picLocks noChangeAspect="1"/>
          </p:cNvPicPr>
          <p:nvPr/>
        </p:nvPicPr>
        <p:blipFill rotWithShape="1">
          <a:blip r:embed="rId12"/>
          <a:srcRect l="-30" r="19886"/>
          <a:stretch/>
        </p:blipFill>
        <p:spPr>
          <a:xfrm>
            <a:off x="3531347" y="3055135"/>
            <a:ext cx="2480813" cy="705585"/>
          </a:xfrm>
          <a:prstGeom prst="rect">
            <a:avLst/>
          </a:prstGeom>
          <a:ln w="38100">
            <a:solidFill>
              <a:schemeClr val="bg1">
                <a:lumMod val="65000"/>
              </a:schemeClr>
            </a:solidFill>
          </a:ln>
        </p:spPr>
      </p:pic>
      <p:pic>
        <p:nvPicPr>
          <p:cNvPr id="10" name="Imagen 9">
            <a:extLst>
              <a:ext uri="{FF2B5EF4-FFF2-40B4-BE49-F238E27FC236}">
                <a16:creationId xmlns:a16="http://schemas.microsoft.com/office/drawing/2014/main" id="{EA04DD1F-B743-B442-9968-F3C4214F9081}"/>
              </a:ext>
            </a:extLst>
          </p:cNvPr>
          <p:cNvPicPr>
            <a:picLocks noChangeAspect="1"/>
          </p:cNvPicPr>
          <p:nvPr/>
        </p:nvPicPr>
        <p:blipFill rotWithShape="1">
          <a:blip r:embed="rId13"/>
          <a:srcRect l="1242" r="21657"/>
          <a:stretch/>
        </p:blipFill>
        <p:spPr>
          <a:xfrm>
            <a:off x="3531347" y="3826428"/>
            <a:ext cx="2480813" cy="711513"/>
          </a:xfrm>
          <a:prstGeom prst="rect">
            <a:avLst/>
          </a:prstGeom>
          <a:ln w="38100">
            <a:solidFill>
              <a:schemeClr val="accent3"/>
            </a:solidFill>
          </a:ln>
        </p:spPr>
      </p:pic>
      <p:pic>
        <p:nvPicPr>
          <p:cNvPr id="19" name="Imagen 18">
            <a:extLst>
              <a:ext uri="{FF2B5EF4-FFF2-40B4-BE49-F238E27FC236}">
                <a16:creationId xmlns:a16="http://schemas.microsoft.com/office/drawing/2014/main" id="{999ABA33-FA15-454B-A736-46BB453C0886}"/>
              </a:ext>
            </a:extLst>
          </p:cNvPr>
          <p:cNvPicPr>
            <a:picLocks noChangeAspect="1"/>
          </p:cNvPicPr>
          <p:nvPr/>
        </p:nvPicPr>
        <p:blipFill rotWithShape="1">
          <a:blip r:embed="rId14"/>
          <a:srcRect r="18000"/>
          <a:stretch/>
        </p:blipFill>
        <p:spPr>
          <a:xfrm>
            <a:off x="6304228" y="791671"/>
            <a:ext cx="2509977" cy="672817"/>
          </a:xfrm>
          <a:prstGeom prst="rect">
            <a:avLst/>
          </a:prstGeom>
          <a:ln w="38100">
            <a:solidFill>
              <a:schemeClr val="accent4"/>
            </a:solidFill>
          </a:ln>
        </p:spPr>
      </p:pic>
      <p:pic>
        <p:nvPicPr>
          <p:cNvPr id="20" name="Imagen 19">
            <a:extLst>
              <a:ext uri="{FF2B5EF4-FFF2-40B4-BE49-F238E27FC236}">
                <a16:creationId xmlns:a16="http://schemas.microsoft.com/office/drawing/2014/main" id="{CEBC899C-7A6A-F840-A289-05DC883741C5}"/>
              </a:ext>
            </a:extLst>
          </p:cNvPr>
          <p:cNvPicPr>
            <a:picLocks noChangeAspect="1"/>
          </p:cNvPicPr>
          <p:nvPr/>
        </p:nvPicPr>
        <p:blipFill rotWithShape="1">
          <a:blip r:embed="rId15"/>
          <a:srcRect l="4275" r="21195"/>
          <a:stretch/>
        </p:blipFill>
        <p:spPr>
          <a:xfrm>
            <a:off x="6304227" y="1541554"/>
            <a:ext cx="2509978" cy="698383"/>
          </a:xfrm>
          <a:prstGeom prst="rect">
            <a:avLst/>
          </a:prstGeom>
          <a:ln w="38100">
            <a:solidFill>
              <a:schemeClr val="accent5"/>
            </a:solidFill>
          </a:ln>
        </p:spPr>
      </p:pic>
      <p:pic>
        <p:nvPicPr>
          <p:cNvPr id="21" name="Imagen 20">
            <a:extLst>
              <a:ext uri="{FF2B5EF4-FFF2-40B4-BE49-F238E27FC236}">
                <a16:creationId xmlns:a16="http://schemas.microsoft.com/office/drawing/2014/main" id="{A2DD4792-07A9-9C47-8C50-BFE0EE1B9663}"/>
              </a:ext>
            </a:extLst>
          </p:cNvPr>
          <p:cNvPicPr>
            <a:picLocks noChangeAspect="1"/>
          </p:cNvPicPr>
          <p:nvPr/>
        </p:nvPicPr>
        <p:blipFill rotWithShape="1">
          <a:blip r:embed="rId16"/>
          <a:srcRect l="2181" r="18500"/>
          <a:stretch/>
        </p:blipFill>
        <p:spPr>
          <a:xfrm>
            <a:off x="6304227" y="2307821"/>
            <a:ext cx="2516245" cy="710908"/>
          </a:xfrm>
          <a:prstGeom prst="rect">
            <a:avLst/>
          </a:prstGeom>
          <a:ln w="38100">
            <a:solidFill>
              <a:schemeClr val="accent2"/>
            </a:solidFill>
          </a:ln>
        </p:spPr>
      </p:pic>
      <p:pic>
        <p:nvPicPr>
          <p:cNvPr id="22" name="Imagen 21">
            <a:extLst>
              <a:ext uri="{FF2B5EF4-FFF2-40B4-BE49-F238E27FC236}">
                <a16:creationId xmlns:a16="http://schemas.microsoft.com/office/drawing/2014/main" id="{0A01EFD4-BDE3-7848-82B9-7402793FCFED}"/>
              </a:ext>
            </a:extLst>
          </p:cNvPr>
          <p:cNvPicPr>
            <a:picLocks noChangeAspect="1"/>
          </p:cNvPicPr>
          <p:nvPr/>
        </p:nvPicPr>
        <p:blipFill rotWithShape="1">
          <a:blip r:embed="rId17"/>
          <a:srcRect r="24970"/>
          <a:stretch/>
        </p:blipFill>
        <p:spPr>
          <a:xfrm>
            <a:off x="6301093" y="3093136"/>
            <a:ext cx="2516245" cy="658885"/>
          </a:xfrm>
          <a:prstGeom prst="rect">
            <a:avLst/>
          </a:prstGeom>
          <a:ln w="38100">
            <a:solidFill>
              <a:srgbClr val="FFC000"/>
            </a:solidFill>
          </a:ln>
        </p:spPr>
      </p:pic>
      <p:pic>
        <p:nvPicPr>
          <p:cNvPr id="23" name="Imagen 22">
            <a:extLst>
              <a:ext uri="{FF2B5EF4-FFF2-40B4-BE49-F238E27FC236}">
                <a16:creationId xmlns:a16="http://schemas.microsoft.com/office/drawing/2014/main" id="{1B19E6BD-E709-8C42-A923-C9597303F5E6}"/>
              </a:ext>
            </a:extLst>
          </p:cNvPr>
          <p:cNvPicPr>
            <a:picLocks noChangeAspect="1"/>
          </p:cNvPicPr>
          <p:nvPr/>
        </p:nvPicPr>
        <p:blipFill rotWithShape="1">
          <a:blip r:embed="rId18"/>
          <a:srcRect l="1098" r="22026"/>
          <a:stretch/>
        </p:blipFill>
        <p:spPr>
          <a:xfrm>
            <a:off x="6301829" y="3826428"/>
            <a:ext cx="2514772" cy="686275"/>
          </a:xfrm>
          <a:prstGeom prst="rect">
            <a:avLst/>
          </a:prstGeom>
          <a:ln w="38100">
            <a:solidFill>
              <a:schemeClr val="accent6"/>
            </a:solidFill>
          </a:ln>
        </p:spPr>
      </p:pic>
    </p:spTree>
    <p:extLst>
      <p:ext uri="{BB962C8B-B14F-4D97-AF65-F5344CB8AC3E}">
        <p14:creationId xmlns:p14="http://schemas.microsoft.com/office/powerpoint/2010/main" val="140647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 name="Title 40"/>
          <p:cNvSpPr>
            <a:spLocks noGrp="1"/>
          </p:cNvSpPr>
          <p:nvPr>
            <p:ph type="title"/>
          </p:nvPr>
        </p:nvSpPr>
        <p:spPr>
          <a:xfrm>
            <a:off x="539552" y="1419622"/>
            <a:ext cx="7113240" cy="702567"/>
          </a:xfrm>
        </p:spPr>
        <p:txBody>
          <a:bodyPr/>
          <a:lstStyle/>
          <a:p>
            <a:pPr algn="l"/>
            <a:r>
              <a:rPr lang="es-ES_tradnl" sz="80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96</a:t>
            </a:r>
            <a:br>
              <a:rPr lang="es-ES_tradnl"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br>
            <a:r>
              <a:rPr lang="es-ES_tradnl"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Criterios GSAT</a:t>
            </a:r>
            <a:br>
              <a:rPr lang="es-ES_tradnl"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br>
            <a:r>
              <a:rPr lang="es-ES_tradnl"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Objetivamente</a:t>
            </a:r>
            <a:br>
              <a:rPr lang="es-ES_tradnl"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br>
            <a:r>
              <a:rPr lang="es-ES_tradnl"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t>Verificables</a:t>
            </a:r>
            <a:br>
              <a:rPr lang="es-ES_tradnl"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rPr>
            </a:br>
            <a:endParaRPr lang="es-ES_tradnl" sz="3200" dirty="0">
              <a:solidFill>
                <a:schemeClr val="bg1"/>
              </a:solidFill>
              <a:latin typeface="Futura Medium" panose="020B0602020204020303" pitchFamily="34" charset="-79"/>
              <a:ea typeface="Helvetica Neue Medium" panose="02000503000000020004" pitchFamily="2" charset="0"/>
              <a:cs typeface="Futura Medium" panose="020B0602020204020303" pitchFamily="34" charset="-79"/>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02A45-47BF-984A-A12C-FE3DF6400CA5}" type="slidenum">
              <a:rPr kumimoji="0" lang="en-US" sz="7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7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7" name="Picture 6" descr="SCT_Logo_EN_rgb_co.png">
            <a:extLst>
              <a:ext uri="{FF2B5EF4-FFF2-40B4-BE49-F238E27FC236}">
                <a16:creationId xmlns:a16="http://schemas.microsoft.com/office/drawing/2014/main" id="{522EDD7B-845A-4F46-8BB0-9E07F011C57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6E54E0B-A5ED-2345-B1A9-7D9CC9792518}"/>
              </a:ext>
            </a:extLst>
          </p:cNvPr>
          <p:cNvSpPr/>
          <p:nvPr/>
        </p:nvSpPr>
        <p:spPr>
          <a:xfrm>
            <a:off x="4426246" y="5215"/>
            <a:ext cx="4752528" cy="5138285"/>
          </a:xfrm>
          <a:prstGeom prst="rect">
            <a:avLst/>
          </a:prstGeom>
          <a:solidFill>
            <a:schemeClr val="tx1">
              <a:alpha val="7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endParaRPr>
          </a:p>
        </p:txBody>
      </p:sp>
      <p:sp>
        <p:nvSpPr>
          <p:cNvPr id="8" name="Content Placeholder 6">
            <a:extLst>
              <a:ext uri="{FF2B5EF4-FFF2-40B4-BE49-F238E27FC236}">
                <a16:creationId xmlns:a16="http://schemas.microsoft.com/office/drawing/2014/main" id="{E84D14C5-542F-484B-9543-E3CBF8EBABCF}"/>
              </a:ext>
            </a:extLst>
          </p:cNvPr>
          <p:cNvSpPr txBox="1">
            <a:spLocks/>
          </p:cNvSpPr>
          <p:nvPr/>
        </p:nvSpPr>
        <p:spPr>
          <a:xfrm>
            <a:off x="4657690" y="195486"/>
            <a:ext cx="4454152" cy="4766453"/>
          </a:xfrm>
          <a:prstGeom prst="rect">
            <a:avLst/>
          </a:prstGeom>
        </p:spPr>
        <p:txBody>
          <a:bodyPr vert="horz" lIns="91440" tIns="45720" rIns="91440" bIns="45720" rtlCol="0" anchor="ctr">
            <a:noAutofit/>
          </a:bodyPr>
          <a:lstStyle>
            <a:lvl1pPr marL="0" indent="0" algn="ctr" defTabSz="914400" rtl="0" eaLnBrk="1" latinLnBrk="0" hangingPunct="1">
              <a:spcBef>
                <a:spcPts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l"/>
            <a:r>
              <a:rPr lang="es-ES_tradnl" dirty="0">
                <a:solidFill>
                  <a:schemeClr val="bg1"/>
                </a:solidFill>
                <a:latin typeface="Futura Medium" panose="020B0602020204020303" pitchFamily="34" charset="-79"/>
                <a:cs typeface="Futura Medium" panose="020B0602020204020303" pitchFamily="34" charset="-79"/>
              </a:rPr>
              <a:t>Criterio GSAT 608: </a:t>
            </a:r>
            <a:r>
              <a:rPr lang="es-ES_tradnl" b="0" dirty="0">
                <a:solidFill>
                  <a:schemeClr val="bg1"/>
                </a:solidFill>
                <a:latin typeface="Futura Medium" panose="020B0602020204020303" pitchFamily="34" charset="-79"/>
                <a:cs typeface="Futura Medium" panose="020B0602020204020303" pitchFamily="34" charset="-79"/>
              </a:rPr>
              <a:t>Formación de los Adultos</a:t>
            </a:r>
            <a:r>
              <a:rPr lang="es-ES_tradnl" dirty="0">
                <a:latin typeface="Futura Medium" panose="020B0602020204020303" pitchFamily="34" charset="-79"/>
                <a:cs typeface="Futura Medium" panose="020B0602020204020303" pitchFamily="34" charset="-79"/>
              </a:rPr>
              <a:t> </a:t>
            </a:r>
          </a:p>
          <a:p>
            <a:pPr algn="l"/>
            <a:endParaRPr lang="es-ES_tradnl" dirty="0">
              <a:solidFill>
                <a:schemeClr val="bg1"/>
              </a:solidFill>
              <a:latin typeface="Futura Medium" panose="020B0602020204020303" pitchFamily="34" charset="-79"/>
              <a:cs typeface="Futura Medium" panose="020B0602020204020303" pitchFamily="34" charset="-79"/>
            </a:endParaRPr>
          </a:p>
          <a:p>
            <a:pPr algn="l"/>
            <a:endParaRPr lang="es-ES_tradnl" dirty="0">
              <a:solidFill>
                <a:schemeClr val="bg1"/>
              </a:solidFill>
              <a:latin typeface="Futura Medium" panose="020B0602020204020303" pitchFamily="34" charset="-79"/>
              <a:cs typeface="Futura Medium" panose="020B0602020204020303" pitchFamily="34" charset="-79"/>
            </a:endParaRPr>
          </a:p>
          <a:p>
            <a:pPr algn="l"/>
            <a:r>
              <a:rPr lang="es-ES_tradnl" b="0" i="1" dirty="0">
                <a:solidFill>
                  <a:schemeClr val="bg1"/>
                </a:solidFill>
                <a:latin typeface="Futura Medium" panose="020B0602020204020303" pitchFamily="34" charset="-79"/>
                <a:cs typeface="Futura Medium" panose="020B0602020204020303" pitchFamily="34" charset="-79"/>
              </a:rPr>
              <a:t>La OSN tiene un marco claro de capacitación y desarrollo personal para adultos (personal profesional y voluntarios). Cada currículo de capacitación tiene objetivos claros, las competencias mínimas requeridas y se revisa periódicamente. </a:t>
            </a:r>
            <a:endParaRPr lang="es-ES_tradnl"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68513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udio">
  <a:themeElements>
    <a:clrScheme name="Custom WOSM">
      <a:dk1>
        <a:sysClr val="windowText" lastClr="000000"/>
      </a:dk1>
      <a:lt1>
        <a:sysClr val="window" lastClr="FFFFFF"/>
      </a:lt1>
      <a:dk2>
        <a:srgbClr val="622599"/>
      </a:dk2>
      <a:lt2>
        <a:srgbClr val="D4D4D6"/>
      </a:lt2>
      <a:accent1>
        <a:srgbClr val="0054A0"/>
      </a:accent1>
      <a:accent2>
        <a:srgbClr val="AABA0A"/>
      </a:accent2>
      <a:accent3>
        <a:srgbClr val="DD7500"/>
      </a:accent3>
      <a:accent4>
        <a:srgbClr val="E23D28"/>
      </a:accent4>
      <a:accent5>
        <a:srgbClr val="3D8E33"/>
      </a:accent5>
      <a:accent6>
        <a:srgbClr val="ED0D86"/>
      </a:accent6>
      <a:hlink>
        <a:srgbClr val="00A5E3"/>
      </a:hlink>
      <a:folHlink>
        <a:srgbClr val="9EA2A7"/>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Studio.thmx</Template>
  <TotalTime>20461</TotalTime>
  <Words>1569</Words>
  <Application>Microsoft Macintosh PowerPoint</Application>
  <PresentationFormat>On-screen Show (16:9)</PresentationFormat>
  <Paragraphs>225</Paragraphs>
  <Slides>18</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Arial</vt:lpstr>
      <vt:lpstr>Calibri</vt:lpstr>
      <vt:lpstr>Futura Book</vt:lpstr>
      <vt:lpstr>Futura Medium</vt:lpstr>
      <vt:lpstr>Futura Medium Oblique</vt:lpstr>
      <vt:lpstr>Helvetica Neue</vt:lpstr>
      <vt:lpstr>Helvetica Neue Medium</vt:lpstr>
      <vt:lpstr>Helvetica Neue Regular</vt:lpstr>
      <vt:lpstr>Verdana</vt:lpstr>
      <vt:lpstr>Wingdings</vt:lpstr>
      <vt:lpstr>Studio</vt:lpstr>
      <vt:lpstr>PowerPoint Presentation</vt:lpstr>
      <vt:lpstr>PowerPoint Presentation</vt:lpstr>
      <vt:lpstr>¿Qué es el Enfoque de Fortalecimiento de la Capacidad de la OMMS? </vt:lpstr>
      <vt:lpstr>PowerPoint Presentation</vt:lpstr>
      <vt:lpstr>PowerPoint Presentation</vt:lpstr>
      <vt:lpstr>Estándar de Calidad del Movimiento Scout Mundial</vt:lpstr>
      <vt:lpstr>Objetivos</vt:lpstr>
      <vt:lpstr>10  Dimensiones</vt:lpstr>
      <vt:lpstr>96 Criterios GSAT Objetivamente Verificables </vt:lpstr>
      <vt:lpstr>¿Cómo  funciona?</vt:lpstr>
      <vt:lpstr>PowerPoint Presentation</vt:lpstr>
      <vt:lpstr>¿Por qué hacer una autoevaluación GSAT?</vt:lpstr>
      <vt:lpstr>Solicitando un Servicio de GSAT </vt:lpstr>
      <vt:lpstr>Proceso Recomendado</vt:lpstr>
      <vt:lpstr>PowerPoint Presentation</vt:lpstr>
      <vt:lpstr>Ejemplo de Puntuación</vt:lpstr>
      <vt:lpstr>Servicio GSAT </vt:lpstr>
      <vt:lpstr>PowerPoint Presentation</vt:lpstr>
    </vt:vector>
  </TitlesOfParts>
  <Company>World Scout Bureau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Victor Ortega</dc:creator>
  <cp:lastModifiedBy>Linda Rainbow</cp:lastModifiedBy>
  <cp:revision>408</cp:revision>
  <dcterms:created xsi:type="dcterms:W3CDTF">2013-07-17T12:06:46Z</dcterms:created>
  <dcterms:modified xsi:type="dcterms:W3CDTF">2019-07-04T14:41:46Z</dcterms:modified>
</cp:coreProperties>
</file>